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73"/>
  </p:notesMasterIdLst>
  <p:handoutMasterIdLst>
    <p:handoutMasterId r:id="rId174"/>
  </p:handoutMasterIdLst>
  <p:sldIdLst>
    <p:sldId id="359" r:id="rId2"/>
    <p:sldId id="632" r:id="rId3"/>
    <p:sldId id="360" r:id="rId4"/>
    <p:sldId id="365" r:id="rId5"/>
    <p:sldId id="633" r:id="rId6"/>
    <p:sldId id="366" r:id="rId7"/>
    <p:sldId id="367" r:id="rId8"/>
    <p:sldId id="373" r:id="rId9"/>
    <p:sldId id="374" r:id="rId10"/>
    <p:sldId id="375" r:id="rId11"/>
    <p:sldId id="602" r:id="rId12"/>
    <p:sldId id="500" r:id="rId13"/>
    <p:sldId id="481" r:id="rId14"/>
    <p:sldId id="554" r:id="rId15"/>
    <p:sldId id="568" r:id="rId16"/>
    <p:sldId id="567" r:id="rId17"/>
    <p:sldId id="596" r:id="rId18"/>
    <p:sldId id="597" r:id="rId19"/>
    <p:sldId id="379" r:id="rId20"/>
    <p:sldId id="380" r:id="rId21"/>
    <p:sldId id="383" r:id="rId22"/>
    <p:sldId id="384" r:id="rId23"/>
    <p:sldId id="385" r:id="rId24"/>
    <p:sldId id="536" r:id="rId25"/>
    <p:sldId id="570" r:id="rId26"/>
    <p:sldId id="571" r:id="rId27"/>
    <p:sldId id="616" r:id="rId28"/>
    <p:sldId id="630" r:id="rId29"/>
    <p:sldId id="388" r:id="rId30"/>
    <p:sldId id="589" r:id="rId31"/>
    <p:sldId id="617" r:id="rId32"/>
    <p:sldId id="487" r:id="rId33"/>
    <p:sldId id="637" r:id="rId34"/>
    <p:sldId id="606" r:id="rId35"/>
    <p:sldId id="643" r:id="rId36"/>
    <p:sldId id="644" r:id="rId37"/>
    <p:sldId id="645" r:id="rId38"/>
    <p:sldId id="646" r:id="rId39"/>
    <p:sldId id="647" r:id="rId40"/>
    <p:sldId id="391" r:id="rId41"/>
    <p:sldId id="640" r:id="rId42"/>
    <p:sldId id="595" r:id="rId43"/>
    <p:sldId id="641" r:id="rId44"/>
    <p:sldId id="618" r:id="rId45"/>
    <p:sldId id="507" r:id="rId46"/>
    <p:sldId id="638" r:id="rId47"/>
    <p:sldId id="639" r:id="rId48"/>
    <p:sldId id="490" r:id="rId49"/>
    <p:sldId id="491" r:id="rId50"/>
    <p:sldId id="501" r:id="rId51"/>
    <p:sldId id="489" r:id="rId52"/>
    <p:sldId id="485" r:id="rId53"/>
    <p:sldId id="492" r:id="rId54"/>
    <p:sldId id="493" r:id="rId55"/>
    <p:sldId id="605" r:id="rId56"/>
    <p:sldId id="401" r:id="rId57"/>
    <p:sldId id="402" r:id="rId58"/>
    <p:sldId id="454" r:id="rId59"/>
    <p:sldId id="575" r:id="rId60"/>
    <p:sldId id="601" r:id="rId61"/>
    <p:sldId id="404" r:id="rId62"/>
    <p:sldId id="518" r:id="rId63"/>
    <p:sldId id="502" r:id="rId64"/>
    <p:sldId id="440" r:id="rId65"/>
    <p:sldId id="506" r:id="rId66"/>
    <p:sldId id="649" r:id="rId67"/>
    <p:sldId id="514" r:id="rId68"/>
    <p:sldId id="569" r:id="rId69"/>
    <p:sldId id="515" r:id="rId70"/>
    <p:sldId id="642" r:id="rId71"/>
    <p:sldId id="504" r:id="rId72"/>
    <p:sldId id="546" r:id="rId73"/>
    <p:sldId id="648" r:id="rId74"/>
    <p:sldId id="409" r:id="rId75"/>
    <p:sldId id="423" r:id="rId76"/>
    <p:sldId id="598" r:id="rId77"/>
    <p:sldId id="636" r:id="rId78"/>
    <p:sldId id="410" r:id="rId79"/>
    <p:sldId id="615" r:id="rId80"/>
    <p:sldId id="411" r:id="rId81"/>
    <p:sldId id="614" r:id="rId82"/>
    <p:sldId id="631" r:id="rId83"/>
    <p:sldId id="599" r:id="rId84"/>
    <p:sldId id="600" r:id="rId85"/>
    <p:sldId id="553" r:id="rId86"/>
    <p:sldId id="629" r:id="rId87"/>
    <p:sldId id="549" r:id="rId88"/>
    <p:sldId id="556" r:id="rId89"/>
    <p:sldId id="555" r:id="rId90"/>
    <p:sldId id="551" r:id="rId91"/>
    <p:sldId id="552" r:id="rId92"/>
    <p:sldId id="511" r:id="rId93"/>
    <p:sldId id="628" r:id="rId94"/>
    <p:sldId id="539" r:id="rId95"/>
    <p:sldId id="576" r:id="rId96"/>
    <p:sldId id="577" r:id="rId97"/>
    <p:sldId id="541" r:id="rId98"/>
    <p:sldId id="534" r:id="rId99"/>
    <p:sldId id="620" r:id="rId100"/>
    <p:sldId id="538" r:id="rId101"/>
    <p:sldId id="540" r:id="rId102"/>
    <p:sldId id="619" r:id="rId103"/>
    <p:sldId id="573" r:id="rId104"/>
    <p:sldId id="542" r:id="rId105"/>
    <p:sldId id="566" r:id="rId106"/>
    <p:sldId id="543" r:id="rId107"/>
    <p:sldId id="436" r:id="rId108"/>
    <p:sldId id="578" r:id="rId109"/>
    <p:sldId id="623" r:id="rId110"/>
    <p:sldId id="559" r:id="rId111"/>
    <p:sldId id="581" r:id="rId112"/>
    <p:sldId id="624" r:id="rId113"/>
    <p:sldId id="530" r:id="rId114"/>
    <p:sldId id="560" r:id="rId115"/>
    <p:sldId id="625" r:id="rId116"/>
    <p:sldId id="561" r:id="rId117"/>
    <p:sldId id="580" r:id="rId118"/>
    <p:sldId id="586" r:id="rId119"/>
    <p:sldId id="634" r:id="rId120"/>
    <p:sldId id="635" r:id="rId121"/>
    <p:sldId id="626" r:id="rId122"/>
    <p:sldId id="579" r:id="rId123"/>
    <p:sldId id="627" r:id="rId124"/>
    <p:sldId id="432" r:id="rId125"/>
    <p:sldId id="498" r:id="rId126"/>
    <p:sldId id="497" r:id="rId127"/>
    <p:sldId id="612" r:id="rId128"/>
    <p:sldId id="532" r:id="rId129"/>
    <p:sldId id="533" r:id="rId130"/>
    <p:sldId id="413" r:id="rId131"/>
    <p:sldId id="512" r:id="rId132"/>
    <p:sldId id="582" r:id="rId133"/>
    <p:sldId id="521" r:id="rId134"/>
    <p:sldId id="415" r:id="rId135"/>
    <p:sldId id="516" r:id="rId136"/>
    <p:sldId id="583" r:id="rId137"/>
    <p:sldId id="523" r:id="rId138"/>
    <p:sldId id="609" r:id="rId139"/>
    <p:sldId id="610" r:id="rId140"/>
    <p:sldId id="611" r:id="rId141"/>
    <p:sldId id="430" r:id="rId142"/>
    <p:sldId id="462" r:id="rId143"/>
    <p:sldId id="557" r:id="rId144"/>
    <p:sldId id="558" r:id="rId145"/>
    <p:sldId id="434" r:id="rId146"/>
    <p:sldId id="470" r:id="rId147"/>
    <p:sldId id="524" r:id="rId148"/>
    <p:sldId id="417" r:id="rId149"/>
    <p:sldId id="472" r:id="rId150"/>
    <p:sldId id="525" r:id="rId151"/>
    <p:sldId id="526" r:id="rId152"/>
    <p:sldId id="421" r:id="rId153"/>
    <p:sldId id="464" r:id="rId154"/>
    <p:sldId id="527" r:id="rId155"/>
    <p:sldId id="528" r:id="rId156"/>
    <p:sldId id="419" r:id="rId157"/>
    <p:sldId id="465" r:id="rId158"/>
    <p:sldId id="420" r:id="rId159"/>
    <p:sldId id="424" r:id="rId160"/>
    <p:sldId id="494" r:id="rId161"/>
    <p:sldId id="607" r:id="rId162"/>
    <p:sldId id="608" r:id="rId163"/>
    <p:sldId id="426" r:id="rId164"/>
    <p:sldId id="495" r:id="rId165"/>
    <p:sldId id="529" r:id="rId166"/>
    <p:sldId id="428" r:id="rId167"/>
    <p:sldId id="496" r:id="rId168"/>
    <p:sldId id="429" r:id="rId169"/>
    <p:sldId id="604" r:id="rId170"/>
    <p:sldId id="603" r:id="rId171"/>
    <p:sldId id="517" r:id="rId172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8" autoAdjust="0"/>
    <p:restoredTop sz="96793" autoAdjust="0"/>
  </p:normalViewPr>
  <p:slideViewPr>
    <p:cSldViewPr>
      <p:cViewPr varScale="1">
        <p:scale>
          <a:sx n="123" d="100"/>
          <a:sy n="123" d="100"/>
        </p:scale>
        <p:origin x="-752" y="-104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435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173" Type="http://schemas.openxmlformats.org/officeDocument/2006/relationships/notesMaster" Target="notesMasters/notesMaster1.xml"/><Relationship Id="rId174" Type="http://schemas.openxmlformats.org/officeDocument/2006/relationships/handoutMaster" Target="handoutMasters/handoutMaster1.xml"/><Relationship Id="rId175" Type="http://schemas.openxmlformats.org/officeDocument/2006/relationships/printerSettings" Target="printerSettings/printerSettings1.bin"/><Relationship Id="rId176" Type="http://schemas.openxmlformats.org/officeDocument/2006/relationships/presProps" Target="presProps.xml"/><Relationship Id="rId177" Type="http://schemas.openxmlformats.org/officeDocument/2006/relationships/viewProps" Target="viewProps.xml"/><Relationship Id="rId178" Type="http://schemas.openxmlformats.org/officeDocument/2006/relationships/theme" Target="theme/theme1.xml"/><Relationship Id="rId179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65606" y="6658222"/>
            <a:ext cx="4028717" cy="350994"/>
          </a:xfrm>
          <a:prstGeom prst="rect">
            <a:avLst/>
          </a:prstGeom>
        </p:spPr>
        <p:txBody>
          <a:bodyPr lIns="85083" tIns="42541" rIns="85083" bIns="42541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93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5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August 8, 2014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334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eaLnBrk="0" hangingPunct="0"/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  <p:sldLayoutId id="2147484231" r:id="rId15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1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8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9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9.png"/><Relationship Id="rId3" Type="http://schemas.openxmlformats.org/officeDocument/2006/relationships/image" Target="../media/image103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0.png"/><Relationship Id="rId3" Type="http://schemas.openxmlformats.org/officeDocument/2006/relationships/image" Target="../media/image251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2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252.png"/><Relationship Id="rId5" Type="http://schemas.openxmlformats.org/officeDocument/2006/relationships/image" Target="../media/image254.png"/><Relationship Id="rId6" Type="http://schemas.openxmlformats.org/officeDocument/2006/relationships/image" Target="../media/image255.png"/><Relationship Id="rId7" Type="http://schemas.openxmlformats.org/officeDocument/2006/relationships/image" Target="../media/image256.png"/><Relationship Id="rId8" Type="http://schemas.openxmlformats.org/officeDocument/2006/relationships/image" Target="../media/image257.png"/><Relationship Id="rId9" Type="http://schemas.openxmlformats.org/officeDocument/2006/relationships/image" Target="../media/image258.png"/><Relationship Id="rId10" Type="http://schemas.openxmlformats.org/officeDocument/2006/relationships/image" Target="../media/image259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53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jpeg"/><Relationship Id="rId4" Type="http://schemas.openxmlformats.org/officeDocument/2006/relationships/image" Target="../media/image26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png"/><Relationship Id="rId4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2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4" Type="http://schemas.openxmlformats.org/officeDocument/2006/relationships/image" Target="../media/image73.png"/><Relationship Id="rId5" Type="http://schemas.openxmlformats.org/officeDocument/2006/relationships/image" Target="../media/image265.png"/><Relationship Id="rId6" Type="http://schemas.openxmlformats.org/officeDocument/2006/relationships/image" Target="../media/image10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2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png"/><Relationship Id="rId4" Type="http://schemas.openxmlformats.org/officeDocument/2006/relationships/image" Target="../media/image267.png"/><Relationship Id="rId5" Type="http://schemas.openxmlformats.org/officeDocument/2006/relationships/image" Target="../media/image26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4" Type="http://schemas.openxmlformats.org/officeDocument/2006/relationships/image" Target="../media/image264.png"/><Relationship Id="rId5" Type="http://schemas.openxmlformats.org/officeDocument/2006/relationships/image" Target="../media/image101.png"/><Relationship Id="rId6" Type="http://schemas.openxmlformats.org/officeDocument/2006/relationships/image" Target="../media/image26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2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4" Type="http://schemas.openxmlformats.org/officeDocument/2006/relationships/image" Target="../media/image264.png"/><Relationship Id="rId5" Type="http://schemas.openxmlformats.org/officeDocument/2006/relationships/image" Target="../media/image2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2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4" Type="http://schemas.openxmlformats.org/officeDocument/2006/relationships/image" Target="../media/image264.png"/><Relationship Id="rId5" Type="http://schemas.openxmlformats.org/officeDocument/2006/relationships/image" Target="../media/image270.png"/><Relationship Id="rId6" Type="http://schemas.openxmlformats.org/officeDocument/2006/relationships/image" Target="../media/image10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2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4" Type="http://schemas.openxmlformats.org/officeDocument/2006/relationships/image" Target="../media/image264.png"/><Relationship Id="rId5" Type="http://schemas.openxmlformats.org/officeDocument/2006/relationships/image" Target="../media/image272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71.jpe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Relationship Id="rId3" Type="http://schemas.openxmlformats.org/officeDocument/2006/relationships/image" Target="../media/image273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Relationship Id="rId3" Type="http://schemas.openxmlformats.org/officeDocument/2006/relationships/image" Target="../media/image27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png"/><Relationship Id="rId4" Type="http://schemas.openxmlformats.org/officeDocument/2006/relationships/image" Target="../media/image10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7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6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png"/><Relationship Id="rId4" Type="http://schemas.openxmlformats.org/officeDocument/2006/relationships/image" Target="../media/image277.png"/><Relationship Id="rId5" Type="http://schemas.openxmlformats.org/officeDocument/2006/relationships/image" Target="../media/image278.png"/><Relationship Id="rId6" Type="http://schemas.microsoft.com/office/2007/relationships/hdphoto" Target="../media/hdphoto3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9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4" Type="http://schemas.openxmlformats.org/officeDocument/2006/relationships/image" Target="../media/image27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4" Type="http://schemas.openxmlformats.org/officeDocument/2006/relationships/image" Target="../media/image27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2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png"/><Relationship Id="rId4" Type="http://schemas.openxmlformats.org/officeDocument/2006/relationships/image" Target="../media/image283.png"/><Relationship Id="rId5" Type="http://schemas.openxmlformats.org/officeDocument/2006/relationships/image" Target="../media/image28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5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png"/><Relationship Id="rId4" Type="http://schemas.openxmlformats.org/officeDocument/2006/relationships/image" Target="../media/image286.png"/><Relationship Id="rId5" Type="http://schemas.openxmlformats.org/officeDocument/2006/relationships/image" Target="../media/image287.png"/><Relationship Id="rId6" Type="http://schemas.openxmlformats.org/officeDocument/2006/relationships/image" Target="../media/image288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9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png"/><Relationship Id="rId4" Type="http://schemas.openxmlformats.org/officeDocument/2006/relationships/image" Target="../media/image4.png"/><Relationship Id="rId5" Type="http://schemas.openxmlformats.org/officeDocument/2006/relationships/image" Target="../media/image290.png"/><Relationship Id="rId6" Type="http://schemas.openxmlformats.org/officeDocument/2006/relationships/image" Target="../media/image32.png"/><Relationship Id="rId7" Type="http://schemas.openxmlformats.org/officeDocument/2006/relationships/image" Target="../media/image11.png"/><Relationship Id="rId8" Type="http://schemas.openxmlformats.org/officeDocument/2006/relationships/image" Target="../media/image42.png"/><Relationship Id="rId9" Type="http://schemas.openxmlformats.org/officeDocument/2006/relationships/image" Target="../media/image291.png"/><Relationship Id="rId10" Type="http://schemas.openxmlformats.org/officeDocument/2006/relationships/image" Target="../media/image29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3.png"/></Relationships>
</file>

<file path=ppt/slides/_rels/slide14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2.png"/><Relationship Id="rId12" Type="http://schemas.openxmlformats.org/officeDocument/2006/relationships/image" Target="../media/image303.jpeg"/><Relationship Id="rId13" Type="http://schemas.openxmlformats.org/officeDocument/2006/relationships/image" Target="../media/image304.png"/><Relationship Id="rId14" Type="http://schemas.openxmlformats.org/officeDocument/2006/relationships/image" Target="../media/image34.png"/><Relationship Id="rId15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94.png"/><Relationship Id="rId4" Type="http://schemas.openxmlformats.org/officeDocument/2006/relationships/image" Target="../media/image295.png"/><Relationship Id="rId5" Type="http://schemas.openxmlformats.org/officeDocument/2006/relationships/image" Target="../media/image296.png"/><Relationship Id="rId6" Type="http://schemas.openxmlformats.org/officeDocument/2006/relationships/image" Target="../media/image297.png"/><Relationship Id="rId7" Type="http://schemas.openxmlformats.org/officeDocument/2006/relationships/image" Target="../media/image298.png"/><Relationship Id="rId8" Type="http://schemas.openxmlformats.org/officeDocument/2006/relationships/image" Target="../media/image299.png"/><Relationship Id="rId9" Type="http://schemas.openxmlformats.org/officeDocument/2006/relationships/image" Target="../media/image300.png"/><Relationship Id="rId10" Type="http://schemas.openxmlformats.org/officeDocument/2006/relationships/image" Target="../media/image301.png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5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6.png"/><Relationship Id="rId4" Type="http://schemas.openxmlformats.org/officeDocument/2006/relationships/image" Target="../media/image307.png"/><Relationship Id="rId5" Type="http://schemas.openxmlformats.org/officeDocument/2006/relationships/image" Target="../media/image308.png"/><Relationship Id="rId6" Type="http://schemas.openxmlformats.org/officeDocument/2006/relationships/image" Target="../media/image309.png"/><Relationship Id="rId7" Type="http://schemas.openxmlformats.org/officeDocument/2006/relationships/image" Target="../media/image21.png"/><Relationship Id="rId8" Type="http://schemas.openxmlformats.org/officeDocument/2006/relationships/image" Target="../media/image300.png"/><Relationship Id="rId9" Type="http://schemas.openxmlformats.org/officeDocument/2006/relationships/image" Target="../media/image310.png"/><Relationship Id="rId10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1.png"/></Relationships>
</file>

<file path=ppt/slides/_rels/slide14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18.png"/><Relationship Id="rId12" Type="http://schemas.openxmlformats.org/officeDocument/2006/relationships/image" Target="../media/image319.png"/><Relationship Id="rId13" Type="http://schemas.openxmlformats.org/officeDocument/2006/relationships/image" Target="../media/image320.png"/><Relationship Id="rId14" Type="http://schemas.openxmlformats.org/officeDocument/2006/relationships/image" Target="../media/image321.png"/><Relationship Id="rId15" Type="http://schemas.openxmlformats.org/officeDocument/2006/relationships/image" Target="../media/image322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08.png"/><Relationship Id="rId4" Type="http://schemas.openxmlformats.org/officeDocument/2006/relationships/image" Target="../media/image312.png"/><Relationship Id="rId5" Type="http://schemas.openxmlformats.org/officeDocument/2006/relationships/image" Target="../media/image311.png"/><Relationship Id="rId6" Type="http://schemas.openxmlformats.org/officeDocument/2006/relationships/image" Target="../media/image313.jpeg"/><Relationship Id="rId7" Type="http://schemas.openxmlformats.org/officeDocument/2006/relationships/image" Target="../media/image314.jpeg"/><Relationship Id="rId8" Type="http://schemas.openxmlformats.org/officeDocument/2006/relationships/image" Target="../media/image315.jpeg"/><Relationship Id="rId9" Type="http://schemas.openxmlformats.org/officeDocument/2006/relationships/image" Target="../media/image316.png"/><Relationship Id="rId10" Type="http://schemas.openxmlformats.org/officeDocument/2006/relationships/image" Target="../media/image3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3.png"/></Relationships>
</file>

<file path=ppt/slides/_rels/slide15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28.png"/><Relationship Id="rId12" Type="http://schemas.openxmlformats.org/officeDocument/2006/relationships/image" Target="../media/image329.png"/><Relationship Id="rId13" Type="http://schemas.openxmlformats.org/officeDocument/2006/relationships/image" Target="../media/image330.png"/><Relationship Id="rId14" Type="http://schemas.openxmlformats.org/officeDocument/2006/relationships/image" Target="../media/image331.png"/><Relationship Id="rId15" Type="http://schemas.openxmlformats.org/officeDocument/2006/relationships/image" Target="../media/image332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3.png"/><Relationship Id="rId4" Type="http://schemas.openxmlformats.org/officeDocument/2006/relationships/image" Target="../media/image324.png"/><Relationship Id="rId5" Type="http://schemas.openxmlformats.org/officeDocument/2006/relationships/image" Target="../media/image306.png"/><Relationship Id="rId6" Type="http://schemas.openxmlformats.org/officeDocument/2006/relationships/image" Target="../media/image325.png"/><Relationship Id="rId7" Type="http://schemas.openxmlformats.org/officeDocument/2006/relationships/image" Target="../media/image326.png"/><Relationship Id="rId8" Type="http://schemas.openxmlformats.org/officeDocument/2006/relationships/image" Target="../media/image319.png"/><Relationship Id="rId9" Type="http://schemas.openxmlformats.org/officeDocument/2006/relationships/image" Target="../media/image316.png"/><Relationship Id="rId10" Type="http://schemas.openxmlformats.org/officeDocument/2006/relationships/image" Target="../media/image327.png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3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4.png"/><Relationship Id="rId4" Type="http://schemas.openxmlformats.org/officeDocument/2006/relationships/image" Target="../media/image333.png"/><Relationship Id="rId5" Type="http://schemas.openxmlformats.org/officeDocument/2006/relationships/image" Target="../media/image319.png"/><Relationship Id="rId6" Type="http://schemas.openxmlformats.org/officeDocument/2006/relationships/image" Target="../media/image316.png"/><Relationship Id="rId7" Type="http://schemas.openxmlformats.org/officeDocument/2006/relationships/image" Target="../media/image335.png"/><Relationship Id="rId8" Type="http://schemas.openxmlformats.org/officeDocument/2006/relationships/image" Target="../media/image336.png"/><Relationship Id="rId9" Type="http://schemas.openxmlformats.org/officeDocument/2006/relationships/image" Target="../media/image337.png"/><Relationship Id="rId10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80.png"/><Relationship Id="rId7" Type="http://schemas.openxmlformats.org/officeDocument/2006/relationships/image" Target="../media/image81.png"/><Relationship Id="rId8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3.png"/></Relationships>
</file>

<file path=ppt/slides/_rels/slide16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42.jpeg"/><Relationship Id="rId12" Type="http://schemas.openxmlformats.org/officeDocument/2006/relationships/image" Target="../media/image343.png"/><Relationship Id="rId13" Type="http://schemas.openxmlformats.org/officeDocument/2006/relationships/image" Target="../media/image344.png"/><Relationship Id="rId14" Type="http://schemas.openxmlformats.org/officeDocument/2006/relationships/image" Target="../media/image345.png"/><Relationship Id="rId15" Type="http://schemas.openxmlformats.org/officeDocument/2006/relationships/image" Target="../media/image346.jpeg"/><Relationship Id="rId16" Type="http://schemas.openxmlformats.org/officeDocument/2006/relationships/image" Target="../media/image316.png"/><Relationship Id="rId17" Type="http://schemas.openxmlformats.org/officeDocument/2006/relationships/image" Target="../media/image338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08.png"/><Relationship Id="rId4" Type="http://schemas.openxmlformats.org/officeDocument/2006/relationships/image" Target="../media/image325.png"/><Relationship Id="rId5" Type="http://schemas.openxmlformats.org/officeDocument/2006/relationships/image" Target="../media/image330.png"/><Relationship Id="rId6" Type="http://schemas.openxmlformats.org/officeDocument/2006/relationships/image" Target="../media/image331.png"/><Relationship Id="rId7" Type="http://schemas.openxmlformats.org/officeDocument/2006/relationships/image" Target="../media/image332.png"/><Relationship Id="rId8" Type="http://schemas.openxmlformats.org/officeDocument/2006/relationships/image" Target="../media/image339.png"/><Relationship Id="rId9" Type="http://schemas.openxmlformats.org/officeDocument/2006/relationships/image" Target="../media/image340.png"/><Relationship Id="rId10" Type="http://schemas.openxmlformats.org/officeDocument/2006/relationships/image" Target="../media/image341.jpeg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7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7.png"/><Relationship Id="rId4" Type="http://schemas.openxmlformats.org/officeDocument/2006/relationships/image" Target="../media/image348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9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6.png"/><Relationship Id="rId4" Type="http://schemas.openxmlformats.org/officeDocument/2006/relationships/image" Target="../media/image349.png"/><Relationship Id="rId5" Type="http://schemas.openxmlformats.org/officeDocument/2006/relationships/image" Target="../media/image320.png"/><Relationship Id="rId6" Type="http://schemas.openxmlformats.org/officeDocument/2006/relationships/image" Target="../media/image321.png"/><Relationship Id="rId7" Type="http://schemas.openxmlformats.org/officeDocument/2006/relationships/image" Target="../media/image322.png"/><Relationship Id="rId8" Type="http://schemas.openxmlformats.org/officeDocument/2006/relationships/image" Target="../media/image350.png"/><Relationship Id="rId9" Type="http://schemas.openxmlformats.org/officeDocument/2006/relationships/image" Target="../media/image67.png"/><Relationship Id="rId10" Type="http://schemas.openxmlformats.org/officeDocument/2006/relationships/image" Target="../media/image300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17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4" Type="http://schemas.microsoft.com/office/2007/relationships/hdphoto" Target="../media/hdphoto5.wdp"/><Relationship Id="rId5" Type="http://schemas.microsoft.com/office/2007/relationships/hdphoto" Target="../media/hdphoto6.wdp"/><Relationship Id="rId6" Type="http://schemas.microsoft.com/office/2007/relationships/hdphoto" Target="../media/hdphoto7.wdp"/><Relationship Id="rId7" Type="http://schemas.microsoft.com/office/2007/relationships/hdphoto" Target="../media/hdphoto8.wdp"/><Relationship Id="rId8" Type="http://schemas.microsoft.com/office/2007/relationships/hdphoto" Target="../media/hdphoto9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2.png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3.png"/><Relationship Id="rId5" Type="http://schemas.openxmlformats.org/officeDocument/2006/relationships/image" Target="../media/image73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jpeg"/></Relationships>
</file>

<file path=ppt/slides/_rels/slide2.xml.rels><?xml version="1.0" encoding="UTF-8" standalone="yes"?>
<Relationships xmlns="http://schemas.openxmlformats.org/package/2006/relationships"><Relationship Id="rId20" Type="http://schemas.openxmlformats.org/officeDocument/2006/relationships/image" Target="../media/image22.png"/><Relationship Id="rId21" Type="http://schemas.openxmlformats.org/officeDocument/2006/relationships/image" Target="../media/image23.png"/><Relationship Id="rId22" Type="http://schemas.openxmlformats.org/officeDocument/2006/relationships/image" Target="../media/image24.png"/><Relationship Id="rId23" Type="http://schemas.openxmlformats.org/officeDocument/2006/relationships/image" Target="../media/image25.png"/><Relationship Id="rId24" Type="http://schemas.openxmlformats.org/officeDocument/2006/relationships/image" Target="../media/image26.png"/><Relationship Id="rId25" Type="http://schemas.openxmlformats.org/officeDocument/2006/relationships/image" Target="../media/image27.png"/><Relationship Id="rId26" Type="http://schemas.openxmlformats.org/officeDocument/2006/relationships/image" Target="../media/image28.png"/><Relationship Id="rId27" Type="http://schemas.openxmlformats.org/officeDocument/2006/relationships/image" Target="../media/image29.png"/><Relationship Id="rId28" Type="http://schemas.openxmlformats.org/officeDocument/2006/relationships/image" Target="../media/image30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30" Type="http://schemas.openxmlformats.org/officeDocument/2006/relationships/image" Target="../media/image32.png"/><Relationship Id="rId31" Type="http://schemas.openxmlformats.org/officeDocument/2006/relationships/image" Target="../media/image33.png"/><Relationship Id="rId32" Type="http://schemas.openxmlformats.org/officeDocument/2006/relationships/image" Target="../media/image34.png"/><Relationship Id="rId9" Type="http://schemas.openxmlformats.org/officeDocument/2006/relationships/image" Target="../media/image11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33" Type="http://schemas.openxmlformats.org/officeDocument/2006/relationships/image" Target="../media/image35.png"/><Relationship Id="rId34" Type="http://schemas.openxmlformats.org/officeDocument/2006/relationships/image" Target="../media/image36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6" Type="http://schemas.openxmlformats.org/officeDocument/2006/relationships/image" Target="../media/image74.png"/><Relationship Id="rId7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74.png"/><Relationship Id="rId6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73.png"/><Relationship Id="rId6" Type="http://schemas.openxmlformats.org/officeDocument/2006/relationships/image" Target="../media/image79.png"/><Relationship Id="rId7" Type="http://schemas.openxmlformats.org/officeDocument/2006/relationships/image" Target="../media/image94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Relationship Id="rId6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Relationship Id="rId6" Type="http://schemas.openxmlformats.org/officeDocument/2006/relationships/image" Target="../media/image100.png"/><Relationship Id="rId7" Type="http://schemas.openxmlformats.org/officeDocument/2006/relationships/image" Target="../media/image101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9.png"/><Relationship Id="rId5" Type="http://schemas.openxmlformats.org/officeDocument/2006/relationships/image" Target="../media/image103.png"/><Relationship Id="rId6" Type="http://schemas.openxmlformats.org/officeDocument/2006/relationships/image" Target="../media/image104.png"/><Relationship Id="rId7" Type="http://schemas.openxmlformats.org/officeDocument/2006/relationships/image" Target="../media/image105.png"/><Relationship Id="rId8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Relationship Id="rId6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Relationship Id="rId6" Type="http://schemas.openxmlformats.org/officeDocument/2006/relationships/image" Target="../media/image79.png"/><Relationship Id="rId7" Type="http://schemas.openxmlformats.org/officeDocument/2006/relationships/image" Target="../media/image94.png"/><Relationship Id="rId8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73.png"/><Relationship Id="rId5" Type="http://schemas.openxmlformats.org/officeDocument/2006/relationships/image" Target="../media/image79.png"/><Relationship Id="rId6" Type="http://schemas.openxmlformats.org/officeDocument/2006/relationships/image" Target="../media/image113.png"/><Relationship Id="rId7" Type="http://schemas.openxmlformats.org/officeDocument/2006/relationships/image" Target="../media/image11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83.png"/><Relationship Id="rId5" Type="http://schemas.openxmlformats.org/officeDocument/2006/relationships/image" Target="../media/image73.png"/><Relationship Id="rId6" Type="http://schemas.openxmlformats.org/officeDocument/2006/relationships/image" Target="../media/image79.png"/><Relationship Id="rId7" Type="http://schemas.openxmlformats.org/officeDocument/2006/relationships/image" Target="../media/image103.png"/><Relationship Id="rId8" Type="http://schemas.openxmlformats.org/officeDocument/2006/relationships/image" Target="../media/image84.png"/><Relationship Id="rId9" Type="http://schemas.openxmlformats.org/officeDocument/2006/relationships/image" Target="../media/image11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67.png"/><Relationship Id="rId5" Type="http://schemas.openxmlformats.org/officeDocument/2006/relationships/image" Target="../media/image118.png"/><Relationship Id="rId6" Type="http://schemas.openxmlformats.org/officeDocument/2006/relationships/image" Target="../media/image119.png"/><Relationship Id="rId7" Type="http://schemas.openxmlformats.org/officeDocument/2006/relationships/image" Target="../media/image120.jpg"/><Relationship Id="rId8" Type="http://schemas.openxmlformats.org/officeDocument/2006/relationships/image" Target="../media/image121.jpg"/><Relationship Id="rId9" Type="http://schemas.openxmlformats.org/officeDocument/2006/relationships/image" Target="../media/image122.png"/><Relationship Id="rId10" Type="http://schemas.openxmlformats.org/officeDocument/2006/relationships/image" Target="../media/image123.png"/><Relationship Id="rId11" Type="http://schemas.openxmlformats.org/officeDocument/2006/relationships/image" Target="../media/image12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5" Type="http://schemas.openxmlformats.org/officeDocument/2006/relationships/image" Target="../media/image128.png"/><Relationship Id="rId6" Type="http://schemas.openxmlformats.org/officeDocument/2006/relationships/image" Target="../media/image1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5" Type="http://schemas.openxmlformats.org/officeDocument/2006/relationships/image" Target="../media/image13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5" Type="http://schemas.openxmlformats.org/officeDocument/2006/relationships/image" Target="../media/image131.png"/><Relationship Id="rId6" Type="http://schemas.openxmlformats.org/officeDocument/2006/relationships/image" Target="../media/image9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5" Type="http://schemas.openxmlformats.org/officeDocument/2006/relationships/image" Target="../media/image97.png"/><Relationship Id="rId6" Type="http://schemas.openxmlformats.org/officeDocument/2006/relationships/image" Target="../media/image132.png"/><Relationship Id="rId7" Type="http://schemas.openxmlformats.org/officeDocument/2006/relationships/image" Target="../media/image13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4" Type="http://schemas.openxmlformats.org/officeDocument/2006/relationships/image" Target="../media/image13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Relationship Id="rId6" Type="http://schemas.openxmlformats.org/officeDocument/2006/relationships/image" Target="../media/image139.png"/><Relationship Id="rId7" Type="http://schemas.openxmlformats.org/officeDocument/2006/relationships/image" Target="../media/image1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5" Type="http://schemas.openxmlformats.org/officeDocument/2006/relationships/image" Target="../media/image139.png"/><Relationship Id="rId6" Type="http://schemas.openxmlformats.org/officeDocument/2006/relationships/image" Target="../media/image140.png"/><Relationship Id="rId7" Type="http://schemas.openxmlformats.org/officeDocument/2006/relationships/image" Target="../media/image141.png"/><Relationship Id="rId8" Type="http://schemas.openxmlformats.org/officeDocument/2006/relationships/image" Target="../media/image142.png"/><Relationship Id="rId9" Type="http://schemas.openxmlformats.org/officeDocument/2006/relationships/image" Target="../media/image97.png"/><Relationship Id="rId10" Type="http://schemas.openxmlformats.org/officeDocument/2006/relationships/image" Target="../media/image10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Relationship Id="rId6" Type="http://schemas.openxmlformats.org/officeDocument/2006/relationships/image" Target="../media/image139.png"/><Relationship Id="rId7" Type="http://schemas.openxmlformats.org/officeDocument/2006/relationships/image" Target="../media/image1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5" Type="http://schemas.openxmlformats.org/officeDocument/2006/relationships/image" Target="../media/image139.png"/><Relationship Id="rId6" Type="http://schemas.openxmlformats.org/officeDocument/2006/relationships/image" Target="../media/image140.png"/><Relationship Id="rId7" Type="http://schemas.openxmlformats.org/officeDocument/2006/relationships/image" Target="../media/image144.png"/><Relationship Id="rId8" Type="http://schemas.openxmlformats.org/officeDocument/2006/relationships/image" Target="../media/image145.png"/><Relationship Id="rId9" Type="http://schemas.openxmlformats.org/officeDocument/2006/relationships/image" Target="../media/image97.png"/><Relationship Id="rId10" Type="http://schemas.openxmlformats.org/officeDocument/2006/relationships/image" Target="../media/image10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39.png"/><Relationship Id="rId5" Type="http://schemas.openxmlformats.org/officeDocument/2006/relationships/image" Target="../media/image146.png"/><Relationship Id="rId6" Type="http://schemas.openxmlformats.org/officeDocument/2006/relationships/image" Target="../media/image136.png"/><Relationship Id="rId7" Type="http://schemas.openxmlformats.org/officeDocument/2006/relationships/image" Target="../media/image1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4" Type="http://schemas.openxmlformats.org/officeDocument/2006/relationships/image" Target="../media/image148.png"/><Relationship Id="rId5" Type="http://schemas.openxmlformats.org/officeDocument/2006/relationships/image" Target="../media/image139.png"/><Relationship Id="rId6" Type="http://schemas.openxmlformats.org/officeDocument/2006/relationships/image" Target="../media/image149.png"/><Relationship Id="rId7" Type="http://schemas.openxmlformats.org/officeDocument/2006/relationships/image" Target="../media/image108.png"/><Relationship Id="rId8" Type="http://schemas.openxmlformats.org/officeDocument/2006/relationships/image" Target="../media/image12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03.png"/><Relationship Id="rId5" Type="http://schemas.openxmlformats.org/officeDocument/2006/relationships/image" Target="../media/image126.png"/><Relationship Id="rId6" Type="http://schemas.openxmlformats.org/officeDocument/2006/relationships/image" Target="../media/image150.png"/><Relationship Id="rId7" Type="http://schemas.openxmlformats.org/officeDocument/2006/relationships/image" Target="../media/image151.png"/><Relationship Id="rId8" Type="http://schemas.openxmlformats.org/officeDocument/2006/relationships/image" Target="../media/image152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4" Type="http://schemas.openxmlformats.org/officeDocument/2006/relationships/image" Target="../media/image127.png"/><Relationship Id="rId5" Type="http://schemas.openxmlformats.org/officeDocument/2006/relationships/image" Target="../media/image126.png"/><Relationship Id="rId6" Type="http://schemas.openxmlformats.org/officeDocument/2006/relationships/image" Target="../media/image150.png"/><Relationship Id="rId7" Type="http://schemas.openxmlformats.org/officeDocument/2006/relationships/image" Target="../media/image151.png"/><Relationship Id="rId8" Type="http://schemas.openxmlformats.org/officeDocument/2006/relationships/image" Target="../media/image153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4" Type="http://schemas.openxmlformats.org/officeDocument/2006/relationships/image" Target="../media/image127.png"/><Relationship Id="rId5" Type="http://schemas.openxmlformats.org/officeDocument/2006/relationships/image" Target="../media/image156.png"/><Relationship Id="rId6" Type="http://schemas.openxmlformats.org/officeDocument/2006/relationships/image" Target="../media/image157.png"/><Relationship Id="rId7" Type="http://schemas.openxmlformats.org/officeDocument/2006/relationships/image" Target="../media/image129.png"/><Relationship Id="rId8" Type="http://schemas.openxmlformats.org/officeDocument/2006/relationships/image" Target="../media/image140.png"/><Relationship Id="rId9" Type="http://schemas.openxmlformats.org/officeDocument/2006/relationships/image" Target="../media/image126.png"/><Relationship Id="rId10" Type="http://schemas.openxmlformats.org/officeDocument/2006/relationships/image" Target="../media/image15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4" Type="http://schemas.openxmlformats.org/officeDocument/2006/relationships/image" Target="../media/image127.png"/><Relationship Id="rId5" Type="http://schemas.openxmlformats.org/officeDocument/2006/relationships/image" Target="../media/image156.png"/><Relationship Id="rId6" Type="http://schemas.openxmlformats.org/officeDocument/2006/relationships/image" Target="../media/image157.png"/><Relationship Id="rId7" Type="http://schemas.openxmlformats.org/officeDocument/2006/relationships/image" Target="../media/image129.png"/><Relationship Id="rId8" Type="http://schemas.openxmlformats.org/officeDocument/2006/relationships/image" Target="../media/image140.png"/><Relationship Id="rId9" Type="http://schemas.openxmlformats.org/officeDocument/2006/relationships/image" Target="../media/image126.png"/><Relationship Id="rId10" Type="http://schemas.openxmlformats.org/officeDocument/2006/relationships/image" Target="../media/image15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9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5.png"/><Relationship Id="rId12" Type="http://schemas.openxmlformats.org/officeDocument/2006/relationships/image" Target="../media/image6.png"/><Relationship Id="rId13" Type="http://schemas.openxmlformats.org/officeDocument/2006/relationships/image" Target="../media/image44.png"/><Relationship Id="rId14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8.png"/><Relationship Id="rId3" Type="http://schemas.openxmlformats.org/officeDocument/2006/relationships/image" Target="../media/image5.png"/><Relationship Id="rId4" Type="http://schemas.openxmlformats.org/officeDocument/2006/relationships/image" Target="../media/image39.png"/><Relationship Id="rId5" Type="http://schemas.openxmlformats.org/officeDocument/2006/relationships/image" Target="../media/image32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34.png"/><Relationship Id="rId9" Type="http://schemas.openxmlformats.org/officeDocument/2006/relationships/image" Target="../media/image42.png"/><Relationship Id="rId10" Type="http://schemas.openxmlformats.org/officeDocument/2006/relationships/image" Target="../media/image4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67.png"/><Relationship Id="rId5" Type="http://schemas.openxmlformats.org/officeDocument/2006/relationships/image" Target="../media/image161.png"/><Relationship Id="rId6" Type="http://schemas.openxmlformats.org/officeDocument/2006/relationships/image" Target="../media/image162.png"/><Relationship Id="rId7" Type="http://schemas.openxmlformats.org/officeDocument/2006/relationships/image" Target="../media/image163.jpeg"/><Relationship Id="rId8" Type="http://schemas.openxmlformats.org/officeDocument/2006/relationships/image" Target="../media/image164.png"/><Relationship Id="rId9" Type="http://schemas.openxmlformats.org/officeDocument/2006/relationships/image" Target="../media/image165.png"/><Relationship Id="rId10" Type="http://schemas.openxmlformats.org/officeDocument/2006/relationships/image" Target="../media/image166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0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4" Type="http://schemas.openxmlformats.org/officeDocument/2006/relationships/image" Target="../media/image126.png"/><Relationship Id="rId5" Type="http://schemas.openxmlformats.org/officeDocument/2006/relationships/image" Target="../media/image156.png"/><Relationship Id="rId6" Type="http://schemas.openxmlformats.org/officeDocument/2006/relationships/image" Target="../media/image136.png"/><Relationship Id="rId7" Type="http://schemas.openxmlformats.org/officeDocument/2006/relationships/image" Target="../media/image169.png"/><Relationship Id="rId8" Type="http://schemas.openxmlformats.org/officeDocument/2006/relationships/image" Target="../media/image158.png"/><Relationship Id="rId9" Type="http://schemas.openxmlformats.org/officeDocument/2006/relationships/image" Target="../media/image157.png"/><Relationship Id="rId10" Type="http://schemas.openxmlformats.org/officeDocument/2006/relationships/image" Target="../media/image1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108.png"/><Relationship Id="rId5" Type="http://schemas.openxmlformats.org/officeDocument/2006/relationships/image" Target="../media/image136.png"/><Relationship Id="rId6" Type="http://schemas.openxmlformats.org/officeDocument/2006/relationships/image" Target="../media/image140.png"/><Relationship Id="rId7" Type="http://schemas.openxmlformats.org/officeDocument/2006/relationships/image" Target="../media/image171.png"/><Relationship Id="rId8" Type="http://schemas.openxmlformats.org/officeDocument/2006/relationships/image" Target="../media/image169.png"/><Relationship Id="rId9" Type="http://schemas.openxmlformats.org/officeDocument/2006/relationships/image" Target="../media/image15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50.png"/><Relationship Id="rId5" Type="http://schemas.openxmlformats.org/officeDocument/2006/relationships/image" Target="../media/image173.png"/><Relationship Id="rId6" Type="http://schemas.openxmlformats.org/officeDocument/2006/relationships/image" Target="../media/image136.png"/><Relationship Id="rId7" Type="http://schemas.openxmlformats.org/officeDocument/2006/relationships/image" Target="../media/image17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4" Type="http://schemas.openxmlformats.org/officeDocument/2006/relationships/image" Target="../media/image177.png"/><Relationship Id="rId5" Type="http://schemas.openxmlformats.org/officeDocument/2006/relationships/image" Target="../media/image156.png"/><Relationship Id="rId6" Type="http://schemas.openxmlformats.org/officeDocument/2006/relationships/image" Target="../media/image136.png"/><Relationship Id="rId7" Type="http://schemas.openxmlformats.org/officeDocument/2006/relationships/image" Target="../media/image140.png"/><Relationship Id="rId8" Type="http://schemas.openxmlformats.org/officeDocument/2006/relationships/image" Target="../media/image169.png"/><Relationship Id="rId9" Type="http://schemas.openxmlformats.org/officeDocument/2006/relationships/image" Target="../media/image15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4" Type="http://schemas.openxmlformats.org/officeDocument/2006/relationships/image" Target="../media/image176.png"/><Relationship Id="rId5" Type="http://schemas.openxmlformats.org/officeDocument/2006/relationships/image" Target="../media/image156.png"/><Relationship Id="rId6" Type="http://schemas.openxmlformats.org/officeDocument/2006/relationships/image" Target="../media/image136.png"/><Relationship Id="rId7" Type="http://schemas.openxmlformats.org/officeDocument/2006/relationships/image" Target="../media/image140.png"/><Relationship Id="rId8" Type="http://schemas.openxmlformats.org/officeDocument/2006/relationships/image" Target="../media/image169.png"/><Relationship Id="rId9" Type="http://schemas.openxmlformats.org/officeDocument/2006/relationships/image" Target="../media/image158.png"/><Relationship Id="rId10" Type="http://schemas.openxmlformats.org/officeDocument/2006/relationships/image" Target="../media/image17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56.png"/><Relationship Id="rId5" Type="http://schemas.openxmlformats.org/officeDocument/2006/relationships/image" Target="../media/image136.png"/><Relationship Id="rId6" Type="http://schemas.openxmlformats.org/officeDocument/2006/relationships/image" Target="../media/image140.png"/><Relationship Id="rId7" Type="http://schemas.openxmlformats.org/officeDocument/2006/relationships/image" Target="../media/image169.png"/><Relationship Id="rId8" Type="http://schemas.openxmlformats.org/officeDocument/2006/relationships/image" Target="../media/image158.png"/><Relationship Id="rId9" Type="http://schemas.openxmlformats.org/officeDocument/2006/relationships/image" Target="../media/image1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56.png"/><Relationship Id="rId5" Type="http://schemas.openxmlformats.org/officeDocument/2006/relationships/image" Target="../media/image169.png"/><Relationship Id="rId6" Type="http://schemas.openxmlformats.org/officeDocument/2006/relationships/image" Target="../media/image183.png"/><Relationship Id="rId7" Type="http://schemas.openxmlformats.org/officeDocument/2006/relationships/image" Target="../media/image168.png"/><Relationship Id="rId8" Type="http://schemas.openxmlformats.org/officeDocument/2006/relationships/image" Target="../media/image181.png"/><Relationship Id="rId9" Type="http://schemas.openxmlformats.org/officeDocument/2006/relationships/image" Target="../media/image184.png"/><Relationship Id="rId10" Type="http://schemas.openxmlformats.org/officeDocument/2006/relationships/image" Target="../media/image15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4" Type="http://schemas.openxmlformats.org/officeDocument/2006/relationships/image" Target="../media/image173.png"/><Relationship Id="rId5" Type="http://schemas.openxmlformats.org/officeDocument/2006/relationships/image" Target="../media/image183.png"/><Relationship Id="rId6" Type="http://schemas.openxmlformats.org/officeDocument/2006/relationships/image" Target="../media/image181.png"/><Relationship Id="rId7" Type="http://schemas.openxmlformats.org/officeDocument/2006/relationships/image" Target="../media/image185.png"/><Relationship Id="rId8" Type="http://schemas.openxmlformats.org/officeDocument/2006/relationships/image" Target="../media/image186.png"/><Relationship Id="rId9" Type="http://schemas.openxmlformats.org/officeDocument/2006/relationships/image" Target="../media/image18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4" Type="http://schemas.openxmlformats.org/officeDocument/2006/relationships/image" Target="../media/image175.png"/><Relationship Id="rId5" Type="http://schemas.openxmlformats.org/officeDocument/2006/relationships/image" Target="../media/image156.png"/><Relationship Id="rId6" Type="http://schemas.openxmlformats.org/officeDocument/2006/relationships/image" Target="../media/image169.png"/><Relationship Id="rId7" Type="http://schemas.openxmlformats.org/officeDocument/2006/relationships/image" Target="../media/image158.png"/><Relationship Id="rId8" Type="http://schemas.openxmlformats.org/officeDocument/2006/relationships/image" Target="../media/image189.png"/><Relationship Id="rId9" Type="http://schemas.openxmlformats.org/officeDocument/2006/relationships/image" Target="../media/image1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8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19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4" Type="http://schemas.openxmlformats.org/officeDocument/2006/relationships/image" Target="../media/image19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2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4" Type="http://schemas.openxmlformats.org/officeDocument/2006/relationships/image" Target="../media/image19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4" Type="http://schemas.openxmlformats.org/officeDocument/2006/relationships/image" Target="../media/image175.png"/><Relationship Id="rId5" Type="http://schemas.openxmlformats.org/officeDocument/2006/relationships/image" Target="../media/image156.png"/><Relationship Id="rId6" Type="http://schemas.openxmlformats.org/officeDocument/2006/relationships/image" Target="../media/image140.png"/><Relationship Id="rId7" Type="http://schemas.openxmlformats.org/officeDocument/2006/relationships/image" Target="../media/image1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199.png"/><Relationship Id="rId5" Type="http://schemas.openxmlformats.org/officeDocument/2006/relationships/image" Target="../media/image200.png"/><Relationship Id="rId6" Type="http://schemas.openxmlformats.org/officeDocument/2006/relationships/image" Target="../media/image201.png"/><Relationship Id="rId7" Type="http://schemas.openxmlformats.org/officeDocument/2006/relationships/image" Target="../media/image1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4" Type="http://schemas.openxmlformats.org/officeDocument/2006/relationships/image" Target="../media/image198.png"/><Relationship Id="rId5" Type="http://schemas.openxmlformats.org/officeDocument/2006/relationships/image" Target="../media/image140.png"/><Relationship Id="rId6" Type="http://schemas.openxmlformats.org/officeDocument/2006/relationships/image" Target="../media/image126.png"/><Relationship Id="rId7" Type="http://schemas.openxmlformats.org/officeDocument/2006/relationships/image" Target="../media/image1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9.png"/><Relationship Id="rId3" Type="http://schemas.openxmlformats.org/officeDocument/2006/relationships/image" Target="../media/image4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4" Type="http://schemas.openxmlformats.org/officeDocument/2006/relationships/image" Target="../media/image204.png"/><Relationship Id="rId5" Type="http://schemas.openxmlformats.org/officeDocument/2006/relationships/image" Target="../media/image126.png"/><Relationship Id="rId6" Type="http://schemas.openxmlformats.org/officeDocument/2006/relationships/image" Target="../media/image181.png"/><Relationship Id="rId7" Type="http://schemas.openxmlformats.org/officeDocument/2006/relationships/image" Target="../media/image150.png"/><Relationship Id="rId8" Type="http://schemas.openxmlformats.org/officeDocument/2006/relationships/image" Target="../media/image186.png"/><Relationship Id="rId9" Type="http://schemas.openxmlformats.org/officeDocument/2006/relationships/image" Target="../media/image20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8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6.png"/><Relationship Id="rId3" Type="http://schemas.openxmlformats.org/officeDocument/2006/relationships/image" Target="../media/image19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4" Type="http://schemas.openxmlformats.org/officeDocument/2006/relationships/image" Target="../media/image19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4" Type="http://schemas.openxmlformats.org/officeDocument/2006/relationships/image" Target="../media/image198.png"/><Relationship Id="rId5" Type="http://schemas.openxmlformats.org/officeDocument/2006/relationships/image" Target="../media/image2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4" Type="http://schemas.openxmlformats.org/officeDocument/2006/relationships/image" Target="../media/image156.png"/><Relationship Id="rId5" Type="http://schemas.openxmlformats.org/officeDocument/2006/relationships/image" Target="../media/image1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11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8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4" Type="http://schemas.microsoft.com/office/2007/relationships/hdphoto" Target="../media/hdphoto1.wdp"/><Relationship Id="rId5" Type="http://schemas.openxmlformats.org/officeDocument/2006/relationships/image" Target="../media/image214.png"/><Relationship Id="rId6" Type="http://schemas.openxmlformats.org/officeDocument/2006/relationships/image" Target="../media/image215.png"/><Relationship Id="rId7" Type="http://schemas.openxmlformats.org/officeDocument/2006/relationships/hyperlink" Target="http://en.wikipedia.org/wiki/AC_power_plugs_and_sockets" TargetMode="External"/><Relationship Id="rId8" Type="http://schemas.openxmlformats.org/officeDocument/2006/relationships/hyperlink" Target="http://kropla.com/electric2.htm" TargetMode="External"/><Relationship Id="rId9" Type="http://schemas.openxmlformats.org/officeDocument/2006/relationships/image" Target="../media/image216.png"/><Relationship Id="rId10" Type="http://schemas.openxmlformats.org/officeDocument/2006/relationships/image" Target="../media/image217.png"/><Relationship Id="rId11" Type="http://schemas.microsoft.com/office/2007/relationships/hdphoto" Target="../media/hdphoto2.wdp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12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8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1.png"/><Relationship Id="rId5" Type="http://schemas.openxmlformats.org/officeDocument/2006/relationships/image" Target="../media/image220.png"/><Relationship Id="rId6" Type="http://schemas.openxmlformats.org/officeDocument/2006/relationships/image" Target="../media/image47.png"/><Relationship Id="rId7" Type="http://schemas.openxmlformats.org/officeDocument/2006/relationships/image" Target="../media/image2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9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8.png"/><Relationship Id="rId12" Type="http://schemas.openxmlformats.org/officeDocument/2006/relationships/image" Target="../media/image59.png"/><Relationship Id="rId13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55.png"/><Relationship Id="rId9" Type="http://schemas.openxmlformats.org/officeDocument/2006/relationships/image" Target="../media/image56.png"/><Relationship Id="rId10" Type="http://schemas.openxmlformats.org/officeDocument/2006/relationships/image" Target="../media/image5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4" Type="http://schemas.openxmlformats.org/officeDocument/2006/relationships/image" Target="../media/image224.png"/><Relationship Id="rId5" Type="http://schemas.openxmlformats.org/officeDocument/2006/relationships/image" Target="../media/image225.png"/><Relationship Id="rId6" Type="http://schemas.openxmlformats.org/officeDocument/2006/relationships/image" Target="../media/image226.png"/><Relationship Id="rId7" Type="http://schemas.openxmlformats.org/officeDocument/2006/relationships/image" Target="../media/image227.png"/><Relationship Id="rId8" Type="http://schemas.openxmlformats.org/officeDocument/2006/relationships/image" Target="../media/image2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2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9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4" Type="http://schemas.openxmlformats.org/officeDocument/2006/relationships/image" Target="../media/image231.png"/><Relationship Id="rId5" Type="http://schemas.openxmlformats.org/officeDocument/2006/relationships/image" Target="../media/image232.png"/><Relationship Id="rId6" Type="http://schemas.openxmlformats.org/officeDocument/2006/relationships/image" Target="../media/image233.png"/><Relationship Id="rId7" Type="http://schemas.openxmlformats.org/officeDocument/2006/relationships/image" Target="../media/image234.png"/><Relationship Id="rId8" Type="http://schemas.openxmlformats.org/officeDocument/2006/relationships/image" Target="../media/image235.png"/><Relationship Id="rId9" Type="http://schemas.openxmlformats.org/officeDocument/2006/relationships/image" Target="../media/image236.png"/><Relationship Id="rId10" Type="http://schemas.openxmlformats.org/officeDocument/2006/relationships/image" Target="../media/image237.png"/><Relationship Id="rId11" Type="http://schemas.openxmlformats.org/officeDocument/2006/relationships/image" Target="../media/image23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9.png"/><Relationship Id="rId3" Type="http://schemas.openxmlformats.org/officeDocument/2006/relationships/image" Target="../media/image240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1.jpeg"/><Relationship Id="rId3" Type="http://schemas.openxmlformats.org/officeDocument/2006/relationships/image" Target="../media/image242.jpe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3.jpeg"/><Relationship Id="rId3" Type="http://schemas.openxmlformats.org/officeDocument/2006/relationships/image" Target="../media/image244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5.png"/><Relationship Id="rId3" Type="http://schemas.openxmlformats.org/officeDocument/2006/relationships/image" Target="../media/image246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7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7.png"/><Relationship Id="rId3" Type="http://schemas.openxmlformats.org/officeDocument/2006/relationships/image" Target="../media/image1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August, 2014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66073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5338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65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485375"/>
              </p:ext>
            </p:extLst>
          </p:nvPr>
        </p:nvGraphicFramePr>
        <p:xfrm>
          <a:off x="304796" y="1295400"/>
          <a:ext cx="8534403" cy="471424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12365"/>
                <a:gridCol w="1153673"/>
                <a:gridCol w="1153673"/>
                <a:gridCol w="1153673"/>
                <a:gridCol w="1153673"/>
                <a:gridCol w="1153673"/>
                <a:gridCol w="1153673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a/n/ac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1167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1750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6703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460490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603462"/>
              </p:ext>
            </p:extLst>
          </p:nvPr>
        </p:nvGraphicFramePr>
        <p:xfrm>
          <a:off x="304796" y="1295400"/>
          <a:ext cx="8480899" cy="465860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FAP-221B/223B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FAP-221C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Proprietary</a:t>
                      </a: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.3at/POE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FAP-320C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183809"/>
              </p:ext>
            </p:extLst>
          </p:nvPr>
        </p:nvGraphicFramePr>
        <p:xfrm>
          <a:off x="152400" y="1165803"/>
          <a:ext cx="8763000" cy="5019014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687294"/>
                <a:gridCol w="229098"/>
                <a:gridCol w="1961652"/>
                <a:gridCol w="1961652"/>
                <a:gridCol w="1961652"/>
                <a:gridCol w="1961652"/>
              </a:tblGrid>
              <a:tr h="9557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Data</a:t>
                      </a:r>
                      <a:r>
                        <a:rPr lang="en-US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Center</a:t>
                      </a:r>
                      <a:endParaRPr lang="en-US" sz="1600" dirty="0" smtClean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40G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2661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662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Secure Access</a:t>
                      </a:r>
                      <a:endParaRPr lang="en-US" sz="16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</a:tr>
              <a:tr h="109369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Access</a:t>
                      </a:r>
                      <a:endParaRPr lang="en-US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0674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8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24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32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48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4867174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002546" y="4991987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80-POE</a:t>
            </a:r>
          </a:p>
        </p:txBody>
      </p:sp>
      <p:pic>
        <p:nvPicPr>
          <p:cNvPr id="3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51009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47961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983746" y="49271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83746" y="52319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3352800" y="52533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371600" y="501957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7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7465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002546" y="38713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FSW-28C</a:t>
            </a:r>
            <a:endParaRPr lang="en-US" sz="1200" b="1" dirty="0">
              <a:latin typeface="Arial Narrow"/>
              <a:cs typeface="Arial Narrow"/>
            </a:endParaRPr>
          </a:p>
        </p:txBody>
      </p:sp>
      <p:pic>
        <p:nvPicPr>
          <p:cNvPr id="5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37566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983746" y="386631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FSW-224D-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pic>
        <p:nvPicPr>
          <p:cNvPr id="6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3698238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891292" y="38292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5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38009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878011" y="35324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FSW-448B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7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4518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3983746" y="360420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3352800" y="362554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3352800" y="38876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76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261809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7891292" y="27752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FSW-248B-DPS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7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2415597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7891292" y="25466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FSW-548B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3352800" y="49485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8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2002546" y="35538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FSW-108-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sp>
        <p:nvSpPr>
          <p:cNvPr id="87" name="Rounded Rectangle 86"/>
          <p:cNvSpPr/>
          <p:nvPr/>
        </p:nvSpPr>
        <p:spPr bwMode="auto">
          <a:xfrm>
            <a:off x="1371600" y="35814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371600" y="38989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Remote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FortiSwitch Family</a:t>
            </a:r>
            <a:endParaRPr lang="en-US" dirty="0"/>
          </a:p>
        </p:txBody>
      </p:sp>
      <p:sp>
        <p:nvSpPr>
          <p:cNvPr id="40" name="Rounded Rectangle 39"/>
          <p:cNvSpPr/>
          <p:nvPr/>
        </p:nvSpPr>
        <p:spPr bwMode="auto">
          <a:xfrm>
            <a:off x="7315200" y="3547532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10G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1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189" y="245974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810000" y="2590800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FSW-1024D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4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520" y="215494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7898331" y="2286000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FSW-1048D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7391400" y="2209800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>
                <a:solidFill>
                  <a:schemeClr val="bg1"/>
                </a:solidFill>
                <a:latin typeface="Arial" charset="0"/>
                <a:sym typeface="Wingdings"/>
              </a:rPr>
              <a:t>4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8672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438251"/>
              </p:ext>
            </p:extLst>
          </p:nvPr>
        </p:nvGraphicFramePr>
        <p:xfrm>
          <a:off x="139200" y="1245972"/>
          <a:ext cx="8901470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264206"/>
                <a:gridCol w="1264206"/>
                <a:gridCol w="1264206"/>
                <a:gridCol w="1264206"/>
                <a:gridCol w="1264206"/>
                <a:gridCol w="1264206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4B6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 &amp; 100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09570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5140B_Ft-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434" y="3174494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1000C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649" y="3868297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960835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FG-3950B_Ft-TOP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554517" y="3722350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FWF-60D_Ft-top-REF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75"/>
          <a:stretch/>
        </p:blipFill>
        <p:spPr>
          <a:xfrm>
            <a:off x="1471002" y="4119091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454" y="3964490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35568969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465902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2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FortiSwitch-108D-POE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8x PoE GE RJ45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1327773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75W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477927"/>
            <a:ext cx="569690" cy="31273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828800"/>
            <a:ext cx="4953000" cy="12822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5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133600"/>
            <a:ext cx="4724400" cy="6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x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785332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11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987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049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52600"/>
            <a:ext cx="601830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06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FortiSwitch-1024D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GE</a:t>
            </a:r>
            <a:r>
              <a:rPr lang="en-US" sz="1200" dirty="0"/>
              <a:t>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5661876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752600"/>
            <a:ext cx="5181600" cy="14097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781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 </a:t>
            </a:r>
            <a:r>
              <a:rPr lang="en-US" b="0" i="0" dirty="0" smtClean="0">
                <a:cs typeface="Arial Narrow"/>
              </a:rPr>
              <a:t>Entry Level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2473" y="44149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883" y="48006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40386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752600" y="54102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453" y="54917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FortiSwitch-1048D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</a:t>
            </a:r>
            <a:r>
              <a:rPr lang="en-US" sz="1200" dirty="0" smtClean="0"/>
              <a:t>GE/10GE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40GE QSFP+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3911430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828800"/>
            <a:ext cx="5334000" cy="143906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457200" y="249428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815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 – Access Switches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91516"/>
              </p:ext>
            </p:extLst>
          </p:nvPr>
        </p:nvGraphicFramePr>
        <p:xfrm>
          <a:off x="304796" y="1295400"/>
          <a:ext cx="8382004" cy="35968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5004"/>
                <a:gridCol w="2159000"/>
                <a:gridCol w="2159000"/>
                <a:gridCol w="21590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FSW-224B-POE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20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 (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74018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Secure Access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556802"/>
              </p:ext>
            </p:extLst>
          </p:nvPr>
        </p:nvGraphicFramePr>
        <p:xfrm>
          <a:off x="304796" y="1295400"/>
          <a:ext cx="8458202" cy="399312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29816"/>
                <a:gridCol w="1194961"/>
                <a:gridCol w="1086685"/>
                <a:gridCol w="1086685"/>
                <a:gridCol w="1086685"/>
                <a:gridCol w="1086685"/>
                <a:gridCol w="108668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FSW-108D-POE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PoE RJ45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12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75W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Data Center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61586"/>
              </p:ext>
            </p:extLst>
          </p:nvPr>
        </p:nvGraphicFramePr>
        <p:xfrm>
          <a:off x="304796" y="1295400"/>
          <a:ext cx="8382004" cy="36832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76404"/>
                <a:gridCol w="1676400"/>
                <a:gridCol w="1676400"/>
                <a:gridCol w="1676400"/>
                <a:gridCol w="16764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FS-248B-DPS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FSW-548B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FSW-1024D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FSW-1048D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 +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PoE 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48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24 (1G/10G)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48 (1G/10G)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40GE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Ports (pair)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FortiOS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Wired Controller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Support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No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43087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V5.2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33400" y="6400800"/>
            <a:ext cx="175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Based on latest editions</a:t>
            </a:r>
          </a:p>
        </p:txBody>
      </p:sp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Token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835" y="2983344"/>
            <a:ext cx="990600" cy="73218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FortiToken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949858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907887"/>
              </p:ext>
            </p:extLst>
          </p:nvPr>
        </p:nvGraphicFramePr>
        <p:xfrm>
          <a:off x="354804" y="1305884"/>
          <a:ext cx="8408195" cy="468236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72263"/>
                <a:gridCol w="1558983"/>
                <a:gridCol w="1558983"/>
                <a:gridCol w="1558983"/>
                <a:gridCol w="1558983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FGT-90D</a:t>
                      </a:r>
                      <a:endParaRPr lang="en-US" sz="1300" dirty="0"/>
                    </a:p>
                  </a:txBody>
                  <a:tcPr anchor="ctr"/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Gbps</a:t>
                      </a:r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8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704191"/>
              </p:ext>
            </p:extLst>
          </p:nvPr>
        </p:nvGraphicFramePr>
        <p:xfrm>
          <a:off x="438861" y="1296873"/>
          <a:ext cx="8476542" cy="46856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FAZ-3500E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8959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16 TB Max)</a:t>
                      </a:r>
                      <a:r>
                        <a:rPr lang="en-US" sz="1400" dirty="0" smtClean="0">
                          <a:latin typeface="+mn-lt"/>
                          <a:cs typeface="Arial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1401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Yes (mirrored)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5208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</a:t>
                      </a: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-4000E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52750"/>
            <a:ext cx="1143000" cy="85725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FortiSandbox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7148171"/>
      </p:ext>
    </p:extLst>
  </p:cSld>
  <p:clrMapOvr>
    <a:masterClrMapping/>
  </p:clrMapOvr>
  <p:transition xmlns:p14="http://schemas.microsoft.com/office/powerpoint/2010/main">
    <p:wipe dir="r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212261"/>
              </p:ext>
            </p:extLst>
          </p:nvPr>
        </p:nvGraphicFramePr>
        <p:xfrm>
          <a:off x="0" y="2478840"/>
          <a:ext cx="3650536" cy="37695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Multi-layered filtering with Code Emulator, AV engine, Cloud query and Virtual OS sandbox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Handles multiple file types, includes files that are encrypted or obfuscated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Examine files from various protocols, included those that uses SSL encryption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Operation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Receives file sample using integration with FortiGate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/FortiMail, sniffer mode and manual file uploads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cs typeface="HelveticaNeue Condensed"/>
                        </a:rPr>
                        <a:t>Capture files from remote locations using deployed FortiGates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Detailed analysis reports and real-time monitoring and alerting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Defense against APTs &amp; Unknown Threats</a:t>
            </a:r>
          </a:p>
          <a:p>
            <a:pPr lvl="2"/>
            <a:r>
              <a:rPr lang="en-US" sz="1200" dirty="0"/>
              <a:t>Advanced Threat </a:t>
            </a:r>
            <a:r>
              <a:rPr lang="en-US" sz="1200" dirty="0" smtClean="0"/>
              <a:t>Protection solution designed </a:t>
            </a:r>
            <a:r>
              <a:rPr lang="en-US" sz="1200" dirty="0"/>
              <a:t>to identify and help customers thwart the highly targeted and tailored attacks that increasingly bypass traditional defenses and lurk within networks.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FortiSandbox</a:t>
            </a:r>
            <a:endParaRPr lang="en-US" b="0" i="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49795"/>
            <a:ext cx="1828800" cy="1371600"/>
          </a:xfrm>
          <a:prstGeom prst="rect">
            <a:avLst/>
          </a:prstGeom>
        </p:spPr>
      </p:pic>
      <p:pic>
        <p:nvPicPr>
          <p:cNvPr id="33" name="Picture 32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14" y="2952978"/>
            <a:ext cx="1022016" cy="681774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474" y="3452171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91" y="4238779"/>
            <a:ext cx="1273308" cy="89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Elbow Connector 36"/>
          <p:cNvCxnSpPr>
            <a:stCxn id="35" idx="2"/>
          </p:cNvCxnSpPr>
          <p:nvPr/>
        </p:nvCxnSpPr>
        <p:spPr bwMode="auto">
          <a:xfrm rot="16200000" flipH="1">
            <a:off x="5533754" y="4877492"/>
            <a:ext cx="327398" cy="83341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165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Submission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874776" y="4801790"/>
            <a:ext cx="1271289" cy="883552"/>
            <a:chOff x="4736709" y="3604167"/>
            <a:chExt cx="1271289" cy="883552"/>
          </a:xfrm>
        </p:grpSpPr>
        <p:pic>
          <p:nvPicPr>
            <p:cNvPr id="44" name="Picture 43" descr="2U_Lt-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" name="Picture 45" descr="Fortinet_Shiel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6" y="3100806"/>
            <a:ext cx="351764" cy="444898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46"/>
          <p:cNvCxnSpPr/>
          <p:nvPr/>
        </p:nvCxnSpPr>
        <p:spPr bwMode="auto">
          <a:xfrm rot="5400000" flipH="1" flipV="1">
            <a:off x="6465244" y="3778575"/>
            <a:ext cx="2240245" cy="1202174"/>
          </a:xfrm>
          <a:prstGeom prst="bentConnector4">
            <a:avLst>
              <a:gd name="adj1" fmla="val 0"/>
              <a:gd name="adj2" fmla="val 119016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8" name="Elbow Connector 47"/>
          <p:cNvCxnSpPr>
            <a:stCxn id="46" idx="1"/>
            <a:endCxn id="35" idx="0"/>
          </p:cNvCxnSpPr>
          <p:nvPr/>
        </p:nvCxnSpPr>
        <p:spPr bwMode="auto">
          <a:xfrm rot="10800000" flipV="1">
            <a:off x="5280746" y="3323255"/>
            <a:ext cx="1693551" cy="91552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010400" y="4267200"/>
            <a:ext cx="138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Malicious Analysis output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1000" y="2971800"/>
            <a:ext cx="315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Latest AV Signature Update</a:t>
            </a:r>
          </a:p>
        </p:txBody>
      </p:sp>
      <p:cxnSp>
        <p:nvCxnSpPr>
          <p:cNvPr id="51" name="Elbow Connector 50"/>
          <p:cNvCxnSpPr/>
          <p:nvPr/>
        </p:nvCxnSpPr>
        <p:spPr bwMode="auto">
          <a:xfrm rot="5400000">
            <a:off x="6213729" y="4032548"/>
            <a:ext cx="1408617" cy="292651"/>
          </a:xfrm>
          <a:prstGeom prst="bentConnector3">
            <a:avLst>
              <a:gd name="adj1" fmla="val 451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446E60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67" name="Picture 6" descr="Virus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885" y="3766713"/>
            <a:ext cx="496455" cy="50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6152259" y="558720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42061" y="426785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355786" y="3005641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4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1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Centralized File Analysis</a:t>
            </a:r>
          </a:p>
        </p:txBody>
      </p:sp>
      <p:sp>
        <p:nvSpPr>
          <p:cNvPr id="74" name="Oval 73"/>
          <p:cNvSpPr/>
          <p:nvPr/>
        </p:nvSpPr>
        <p:spPr bwMode="auto">
          <a:xfrm>
            <a:off x="4317685" y="562184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7793" y="4972989"/>
            <a:ext cx="443345" cy="44334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546285" y="4936040"/>
            <a:ext cx="357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8623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322296"/>
              </p:ext>
            </p:extLst>
          </p:nvPr>
        </p:nvGraphicFramePr>
        <p:xfrm>
          <a:off x="452826" y="1423857"/>
          <a:ext cx="8233976" cy="33125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070004"/>
                <a:gridCol w="1540993"/>
                <a:gridCol w="1540993"/>
                <a:gridCol w="1540993"/>
                <a:gridCol w="1540993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Wireless Controller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FortiSandbox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283329"/>
              </p:ext>
            </p:extLst>
          </p:nvPr>
        </p:nvGraphicFramePr>
        <p:xfrm>
          <a:off x="466858" y="1355124"/>
          <a:ext cx="8296141" cy="222874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8342"/>
                <a:gridCol w="2467721"/>
                <a:gridCol w="2790078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FortiSandbox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FSA-1000D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VM Sandboxing (Files/Hour)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560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AV Scanning (Files/Hour)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15,000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Number of VMs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(</a:t>
                      </a:r>
                      <a:r>
                        <a:rPr lang="en-US" sz="1500" baseline="0" dirty="0" err="1" smtClean="0">
                          <a:latin typeface="+mn-lt"/>
                          <a:cs typeface="Arial"/>
                        </a:rPr>
                        <a:t>WinXP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, 32-bit)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22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Number of VMs 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(Win7, 64-bit)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 ports, 2x GE SFP slots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dirty="0" smtClean="0"/>
                        <a:t>4x GE RJ45 ports, 2x GE SFP </a:t>
                      </a:r>
                      <a:r>
                        <a:rPr lang="en-US" sz="1500" dirty="0" smtClean="0"/>
                        <a:t>slots 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025941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892261"/>
              </p:ext>
            </p:extLst>
          </p:nvPr>
        </p:nvGraphicFramePr>
        <p:xfrm>
          <a:off x="438861" y="1296872"/>
          <a:ext cx="8224868" cy="43964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Gbps, 2x GE SPF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22595"/>
              </p:ext>
            </p:extLst>
          </p:nvPr>
        </p:nvGraphicFramePr>
        <p:xfrm>
          <a:off x="438861" y="1296872"/>
          <a:ext cx="8191594" cy="37648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56378"/>
                <a:gridCol w="1483804"/>
                <a:gridCol w="1483804"/>
                <a:gridCol w="1483804"/>
                <a:gridCol w="1483804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FDD-400B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FDD-800B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24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600,000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LAN</a:t>
                      </a:r>
                      <a:r>
                        <a:rPr lang="en-US" sz="1500" baseline="0" dirty="0" smtClean="0"/>
                        <a:t> &amp; </a:t>
                      </a:r>
                      <a:r>
                        <a:rPr lang="en-US" sz="1500" dirty="0" smtClean="0"/>
                        <a:t>WAN bypass 10GE SFP/+ 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234319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smtClean="0"/>
                        <a:t>2.0 </a:t>
                      </a:r>
                      <a:r>
                        <a:rPr lang="en-US" sz="1500" dirty="0" smtClean="0"/>
                        <a:t>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GE SFP Slots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500258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4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8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8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16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329462"/>
              </p:ext>
            </p:extLst>
          </p:nvPr>
        </p:nvGraphicFramePr>
        <p:xfrm>
          <a:off x="548427" y="1296872"/>
          <a:ext cx="8042346" cy="373774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23451"/>
                <a:gridCol w="1303779"/>
                <a:gridCol w="1303779"/>
                <a:gridCol w="1303779"/>
                <a:gridCol w="1303779"/>
                <a:gridCol w="130377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08682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+ 4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SX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aseline="0" dirty="0" smtClean="0"/>
                        <a:t>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10GE SFP+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 Bypass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 Bypass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056039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1000D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3000D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04309"/>
            <a:ext cx="1219199" cy="90569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FortiADC &amp; </a:t>
            </a:r>
            <a:r>
              <a:rPr lang="en-US" sz="3600" b="1" dirty="0" err="1" smtClean="0"/>
              <a:t>AscenLink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 &amp; Link LB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851775" cy="604837"/>
          </a:xfrm>
        </p:spPr>
        <p:txBody>
          <a:bodyPr/>
          <a:lstStyle/>
          <a:p>
            <a:r>
              <a:rPr lang="en-US" b="0" i="0" dirty="0" smtClean="0"/>
              <a:t>Introducing FortiADC &amp; </a:t>
            </a:r>
            <a:r>
              <a:rPr lang="en-US" b="0" i="0" dirty="0" err="1" smtClean="0"/>
              <a:t>AscenLink</a:t>
            </a:r>
            <a:endParaRPr lang="en-US" b="0" i="0" dirty="0"/>
          </a:p>
        </p:txBody>
      </p:sp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2224" y="1219200"/>
            <a:ext cx="1846384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64008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025511"/>
              </p:ext>
            </p:extLst>
          </p:nvPr>
        </p:nvGraphicFramePr>
        <p:xfrm>
          <a:off x="457200" y="1523997"/>
          <a:ext cx="8335579" cy="30022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04491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</a:tblGrid>
              <a:tr h="533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FortiADC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Throughput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30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50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r>
                        <a:rPr lang="en-US" sz="1200" baseline="0" dirty="0" smtClean="0"/>
                        <a:t> Interfaces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200" dirty="0" smtClean="0"/>
                        <a:t>x GE RJ45</a:t>
                      </a: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8x GE RJ45</a:t>
                      </a:r>
                    </a:p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</a:t>
                      </a:r>
                      <a:r>
                        <a:rPr lang="en-US" sz="1200" smtClean="0"/>
                        <a:t>, 16x </a:t>
                      </a:r>
                      <a:r>
                        <a:rPr lang="en-US" sz="1200" dirty="0" smtClean="0"/>
                        <a:t>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8x 10 GbE SFP+, 16x GE ports </a:t>
                      </a:r>
                    </a:p>
                  </a:txBody>
                  <a:tcPr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Power</a:t>
                      </a:r>
                      <a:r>
                        <a:rPr lang="en-US" sz="1200" baseline="0" dirty="0" smtClean="0"/>
                        <a:t> Supply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83206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083628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 smtClean="0"/>
              <a:t>AscenLink</a:t>
            </a:r>
            <a:r>
              <a:rPr lang="en-US" b="0" i="0" dirty="0" smtClean="0"/>
              <a:t>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80324"/>
              </p:ext>
            </p:extLst>
          </p:nvPr>
        </p:nvGraphicFramePr>
        <p:xfrm>
          <a:off x="427421" y="1228220"/>
          <a:ext cx="8335580" cy="150340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12530"/>
                <a:gridCol w="1974350"/>
                <a:gridCol w="1974350"/>
                <a:gridCol w="19743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AscenLink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AL-700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AL-5000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AL-6000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Bandwidth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20-200 Mbps*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300 Mbps – 1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1–3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Links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Network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4x GE,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dirty="0" smtClean="0"/>
                        <a:t>1x 100</a:t>
                      </a:r>
                      <a:r>
                        <a:rPr lang="fr-FR" sz="1400" baseline="0" dirty="0" smtClean="0"/>
                        <a:t> FE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6x GE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dirty="0" smtClean="0"/>
                        <a:t>4x GE SFP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8x GE,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8x GE SFP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577841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011574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4x GE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r>
                        <a:rPr lang="en-US" sz="1500" baseline="0" dirty="0" smtClean="0"/>
                        <a:t>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87971"/>
              </p:ext>
            </p:extLst>
          </p:nvPr>
        </p:nvGraphicFramePr>
        <p:xfrm>
          <a:off x="466859" y="1355124"/>
          <a:ext cx="8219940" cy="22232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1386"/>
                <a:gridCol w="2594277"/>
                <a:gridCol w="2594277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4x GE RJ45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100,000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Arial" charset="0"/>
                        </a:rPr>
                        <a:t>Max DHCP leases per sec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450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2TB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ourceCenter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199" y="2971800"/>
            <a:ext cx="103909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Other Information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23521819"/>
      </p:ext>
    </p:extLst>
  </p:cSld>
  <p:clrMapOvr>
    <a:masterClrMapping/>
  </p:clrMapOvr>
  <p:transition xmlns:p14="http://schemas.microsoft.com/office/powerpoint/2010/main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FortiGate/FortiWiFi-30D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018446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295400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FortiGate-30D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</a:p>
          <a:p>
            <a:pPr defTabSz="914417">
              <a:spcBef>
                <a:spcPct val="20000"/>
              </a:spcBef>
            </a:pPr>
            <a:endParaRPr lang="en-US" sz="1200" b="1" dirty="0" smtClean="0"/>
          </a:p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FortiWifi-30D</a:t>
            </a:r>
            <a:endParaRPr lang="en-US" sz="1200" b="1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WiFi: 802.11a</a:t>
            </a:r>
            <a:r>
              <a:rPr lang="en-US" sz="1200" dirty="0">
                <a:latin typeface="Arial" charset="0"/>
              </a:rPr>
              <a:t>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893" y="3352800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172" y="3382723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76757"/>
            <a:ext cx="570839" cy="313871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 bwMode="auto">
          <a:xfrm>
            <a:off x="7949946" y="3339475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30072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 Platforms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456655"/>
              </p:ext>
            </p:extLst>
          </p:nvPr>
        </p:nvGraphicFramePr>
        <p:xfrm>
          <a:off x="152404" y="1397000"/>
          <a:ext cx="8839197" cy="4316871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{E8034E78-7F5D-4C2E-B375-FC64B27BC917}</a:tableStyleId>
              </a:tblPr>
              <a:tblGrid>
                <a:gridCol w="1600196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  <a:gridCol w="658091"/>
              </a:tblGrid>
              <a:tr h="3423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</a:p>
                    <a:p>
                      <a:pPr algn="l" fontAlgn="ctr"/>
                      <a:endParaRPr lang="en-US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1197">
                <a:tc vMerge="1">
                  <a:txBody>
                    <a:bodyPr/>
                    <a:lstStyle/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v4.0/4.1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</a:t>
                      </a:r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v5.5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v5.6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SP2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v6.0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FortiADC-VM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FortiVoice-VM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3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FortiRecorder-VM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341208"/>
            <a:ext cx="419100" cy="257908"/>
          </a:xfrm>
          <a:prstGeom prst="rect">
            <a:avLst/>
          </a:prstGeom>
        </p:spPr>
      </p:pic>
      <p:pic>
        <p:nvPicPr>
          <p:cNvPr id="5" name="Picture 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669180"/>
            <a:ext cx="419100" cy="257908"/>
          </a:xfrm>
          <a:prstGeom prst="rect">
            <a:avLst/>
          </a:prstGeom>
        </p:spPr>
      </p:pic>
      <p:pic>
        <p:nvPicPr>
          <p:cNvPr id="6" name="Picture 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037504"/>
            <a:ext cx="419100" cy="257908"/>
          </a:xfrm>
          <a:prstGeom prst="rect">
            <a:avLst/>
          </a:prstGeom>
        </p:spPr>
      </p:pic>
      <p:pic>
        <p:nvPicPr>
          <p:cNvPr id="7" name="Picture 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347212"/>
            <a:ext cx="419100" cy="257908"/>
          </a:xfrm>
          <a:prstGeom prst="rect">
            <a:avLst/>
          </a:prstGeom>
        </p:spPr>
      </p:pic>
      <p:pic>
        <p:nvPicPr>
          <p:cNvPr id="8" name="Picture 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702312"/>
            <a:ext cx="419100" cy="257908"/>
          </a:xfrm>
          <a:prstGeom prst="rect">
            <a:avLst/>
          </a:prstGeom>
        </p:spPr>
      </p:pic>
      <p:pic>
        <p:nvPicPr>
          <p:cNvPr id="9" name="Picture 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030832"/>
            <a:ext cx="419100" cy="257908"/>
          </a:xfrm>
          <a:prstGeom prst="rect">
            <a:avLst/>
          </a:prstGeom>
        </p:spPr>
      </p:pic>
      <p:pic>
        <p:nvPicPr>
          <p:cNvPr id="10" name="Picture 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4726580"/>
            <a:ext cx="419100" cy="257908"/>
          </a:xfrm>
          <a:prstGeom prst="rect">
            <a:avLst/>
          </a:prstGeom>
        </p:spPr>
      </p:pic>
      <p:pic>
        <p:nvPicPr>
          <p:cNvPr id="11" name="Picture 1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2341208"/>
            <a:ext cx="419100" cy="257908"/>
          </a:xfrm>
          <a:prstGeom prst="rect">
            <a:avLst/>
          </a:prstGeom>
        </p:spPr>
      </p:pic>
      <p:pic>
        <p:nvPicPr>
          <p:cNvPr id="12" name="Picture 1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2669180"/>
            <a:ext cx="419100" cy="257908"/>
          </a:xfrm>
          <a:prstGeom prst="rect">
            <a:avLst/>
          </a:prstGeom>
        </p:spPr>
      </p:pic>
      <p:pic>
        <p:nvPicPr>
          <p:cNvPr id="13" name="Picture 1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037504"/>
            <a:ext cx="419100" cy="257908"/>
          </a:xfrm>
          <a:prstGeom prst="rect">
            <a:avLst/>
          </a:prstGeom>
        </p:spPr>
      </p:pic>
      <p:pic>
        <p:nvPicPr>
          <p:cNvPr id="14" name="Picture 1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347212"/>
            <a:ext cx="419100" cy="257908"/>
          </a:xfrm>
          <a:prstGeom prst="rect">
            <a:avLst/>
          </a:prstGeom>
        </p:spPr>
      </p:pic>
      <p:pic>
        <p:nvPicPr>
          <p:cNvPr id="15" name="Picture 1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3702312"/>
            <a:ext cx="419100" cy="257908"/>
          </a:xfrm>
          <a:prstGeom prst="rect">
            <a:avLst/>
          </a:prstGeom>
        </p:spPr>
      </p:pic>
      <p:pic>
        <p:nvPicPr>
          <p:cNvPr id="16" name="Picture 1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030832"/>
            <a:ext cx="419100" cy="257908"/>
          </a:xfrm>
          <a:prstGeom prst="rect">
            <a:avLst/>
          </a:prstGeom>
        </p:spPr>
      </p:pic>
      <p:pic>
        <p:nvPicPr>
          <p:cNvPr id="17" name="Picture 1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341208"/>
            <a:ext cx="419100" cy="257908"/>
          </a:xfrm>
          <a:prstGeom prst="rect">
            <a:avLst/>
          </a:prstGeom>
        </p:spPr>
      </p:pic>
      <p:pic>
        <p:nvPicPr>
          <p:cNvPr id="18" name="Picture 1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669180"/>
            <a:ext cx="419100" cy="257908"/>
          </a:xfrm>
          <a:prstGeom prst="rect">
            <a:avLst/>
          </a:prstGeom>
        </p:spPr>
      </p:pic>
      <p:pic>
        <p:nvPicPr>
          <p:cNvPr id="19" name="Picture 1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037504"/>
            <a:ext cx="419100" cy="257908"/>
          </a:xfrm>
          <a:prstGeom prst="rect">
            <a:avLst/>
          </a:prstGeom>
        </p:spPr>
      </p:pic>
      <p:pic>
        <p:nvPicPr>
          <p:cNvPr id="20" name="Picture 1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347212"/>
            <a:ext cx="419100" cy="257908"/>
          </a:xfrm>
          <a:prstGeom prst="rect">
            <a:avLst/>
          </a:prstGeom>
        </p:spPr>
      </p:pic>
      <p:pic>
        <p:nvPicPr>
          <p:cNvPr id="21" name="Picture 2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702312"/>
            <a:ext cx="419100" cy="257908"/>
          </a:xfrm>
          <a:prstGeom prst="rect">
            <a:avLst/>
          </a:prstGeom>
        </p:spPr>
      </p:pic>
      <p:pic>
        <p:nvPicPr>
          <p:cNvPr id="22" name="Picture 2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030832"/>
            <a:ext cx="419100" cy="257908"/>
          </a:xfrm>
          <a:prstGeom prst="rect">
            <a:avLst/>
          </a:prstGeom>
        </p:spPr>
      </p:pic>
      <p:pic>
        <p:nvPicPr>
          <p:cNvPr id="23" name="Picture 2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2341208"/>
            <a:ext cx="419100" cy="257908"/>
          </a:xfrm>
          <a:prstGeom prst="rect">
            <a:avLst/>
          </a:prstGeom>
        </p:spPr>
      </p:pic>
      <p:pic>
        <p:nvPicPr>
          <p:cNvPr id="24" name="Picture 2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2669180"/>
            <a:ext cx="419100" cy="257908"/>
          </a:xfrm>
          <a:prstGeom prst="rect">
            <a:avLst/>
          </a:prstGeom>
        </p:spPr>
      </p:pic>
      <p:pic>
        <p:nvPicPr>
          <p:cNvPr id="25" name="Picture 2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037504"/>
            <a:ext cx="419100" cy="257908"/>
          </a:xfrm>
          <a:prstGeom prst="rect">
            <a:avLst/>
          </a:prstGeom>
        </p:spPr>
      </p:pic>
      <p:pic>
        <p:nvPicPr>
          <p:cNvPr id="26" name="Picture 2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347212"/>
            <a:ext cx="419100" cy="257908"/>
          </a:xfrm>
          <a:prstGeom prst="rect">
            <a:avLst/>
          </a:prstGeom>
        </p:spPr>
      </p:pic>
      <p:pic>
        <p:nvPicPr>
          <p:cNvPr id="27" name="Picture 2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702312"/>
            <a:ext cx="419100" cy="257908"/>
          </a:xfrm>
          <a:prstGeom prst="rect">
            <a:avLst/>
          </a:prstGeom>
        </p:spPr>
      </p:pic>
      <p:pic>
        <p:nvPicPr>
          <p:cNvPr id="28" name="Picture 2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030832"/>
            <a:ext cx="419100" cy="257908"/>
          </a:xfrm>
          <a:prstGeom prst="rect">
            <a:avLst/>
          </a:prstGeom>
        </p:spPr>
      </p:pic>
      <p:pic>
        <p:nvPicPr>
          <p:cNvPr id="29" name="Picture 2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2341208"/>
            <a:ext cx="419100" cy="257908"/>
          </a:xfrm>
          <a:prstGeom prst="rect">
            <a:avLst/>
          </a:prstGeom>
        </p:spPr>
      </p:pic>
      <p:pic>
        <p:nvPicPr>
          <p:cNvPr id="30" name="Picture 2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2669180"/>
            <a:ext cx="419100" cy="257908"/>
          </a:xfrm>
          <a:prstGeom prst="rect">
            <a:avLst/>
          </a:prstGeom>
        </p:spPr>
      </p:pic>
      <p:pic>
        <p:nvPicPr>
          <p:cNvPr id="31" name="Picture 3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3037504"/>
            <a:ext cx="419100" cy="257908"/>
          </a:xfrm>
          <a:prstGeom prst="rect">
            <a:avLst/>
          </a:prstGeom>
        </p:spPr>
      </p:pic>
      <p:pic>
        <p:nvPicPr>
          <p:cNvPr id="35" name="Picture 3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2341208"/>
            <a:ext cx="419100" cy="257908"/>
          </a:xfrm>
          <a:prstGeom prst="rect">
            <a:avLst/>
          </a:prstGeom>
        </p:spPr>
      </p:pic>
      <p:pic>
        <p:nvPicPr>
          <p:cNvPr id="36" name="Picture 3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2669180"/>
            <a:ext cx="419100" cy="257908"/>
          </a:xfrm>
          <a:prstGeom prst="rect">
            <a:avLst/>
          </a:prstGeom>
        </p:spPr>
      </p:pic>
      <p:pic>
        <p:nvPicPr>
          <p:cNvPr id="37" name="Picture 3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3037504"/>
            <a:ext cx="419100" cy="257908"/>
          </a:xfrm>
          <a:prstGeom prst="rect">
            <a:avLst/>
          </a:prstGeom>
        </p:spPr>
      </p:pic>
      <p:pic>
        <p:nvPicPr>
          <p:cNvPr id="38" name="Picture 3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3347212"/>
            <a:ext cx="419100" cy="257908"/>
          </a:xfrm>
          <a:prstGeom prst="rect">
            <a:avLst/>
          </a:prstGeom>
        </p:spPr>
      </p:pic>
      <p:pic>
        <p:nvPicPr>
          <p:cNvPr id="41" name="Picture 4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669180"/>
            <a:ext cx="419100" cy="257908"/>
          </a:xfrm>
          <a:prstGeom prst="rect">
            <a:avLst/>
          </a:prstGeom>
        </p:spPr>
      </p:pic>
      <p:pic>
        <p:nvPicPr>
          <p:cNvPr id="42" name="Picture 4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3037504"/>
            <a:ext cx="419100" cy="257908"/>
          </a:xfrm>
          <a:prstGeom prst="rect">
            <a:avLst/>
          </a:prstGeom>
        </p:spPr>
      </p:pic>
      <p:pic>
        <p:nvPicPr>
          <p:cNvPr id="43" name="Picture 4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3347212"/>
            <a:ext cx="419100" cy="257908"/>
          </a:xfrm>
          <a:prstGeom prst="rect">
            <a:avLst/>
          </a:prstGeom>
        </p:spPr>
      </p:pic>
      <p:pic>
        <p:nvPicPr>
          <p:cNvPr id="44" name="Picture 4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75" y="2341208"/>
            <a:ext cx="419100" cy="257908"/>
          </a:xfrm>
          <a:prstGeom prst="rect">
            <a:avLst/>
          </a:prstGeom>
        </p:spPr>
      </p:pic>
      <p:pic>
        <p:nvPicPr>
          <p:cNvPr id="45" name="Picture 4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12" y="2341208"/>
            <a:ext cx="419100" cy="257908"/>
          </a:xfrm>
          <a:prstGeom prst="rect">
            <a:avLst/>
          </a:prstGeom>
        </p:spPr>
      </p:pic>
      <p:pic>
        <p:nvPicPr>
          <p:cNvPr id="46" name="Picture 4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87" y="2341208"/>
            <a:ext cx="419100" cy="257908"/>
          </a:xfrm>
          <a:prstGeom prst="rect">
            <a:avLst/>
          </a:prstGeom>
        </p:spPr>
      </p:pic>
      <p:pic>
        <p:nvPicPr>
          <p:cNvPr id="47" name="Picture 4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341208"/>
            <a:ext cx="419100" cy="257908"/>
          </a:xfrm>
          <a:prstGeom prst="rect">
            <a:avLst/>
          </a:prstGeom>
        </p:spPr>
      </p:pic>
      <p:pic>
        <p:nvPicPr>
          <p:cNvPr id="49" name="Picture 4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12" y="3347212"/>
            <a:ext cx="419100" cy="257908"/>
          </a:xfrm>
          <a:prstGeom prst="rect">
            <a:avLst/>
          </a:prstGeom>
        </p:spPr>
      </p:pic>
      <p:pic>
        <p:nvPicPr>
          <p:cNvPr id="50" name="Picture 4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87" y="3347212"/>
            <a:ext cx="419100" cy="257908"/>
          </a:xfrm>
          <a:prstGeom prst="rect">
            <a:avLst/>
          </a:prstGeom>
        </p:spPr>
      </p:pic>
      <p:pic>
        <p:nvPicPr>
          <p:cNvPr id="52" name="Picture 5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398608"/>
            <a:ext cx="419100" cy="257908"/>
          </a:xfrm>
          <a:prstGeom prst="rect">
            <a:avLst/>
          </a:prstGeom>
        </p:spPr>
      </p:pic>
      <p:pic>
        <p:nvPicPr>
          <p:cNvPr id="53" name="Picture 5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726580"/>
            <a:ext cx="419100" cy="257908"/>
          </a:xfrm>
          <a:prstGeom prst="rect">
            <a:avLst/>
          </a:prstGeom>
        </p:spPr>
      </p:pic>
      <p:pic>
        <p:nvPicPr>
          <p:cNvPr id="54" name="Picture 5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398608"/>
            <a:ext cx="419100" cy="257908"/>
          </a:xfrm>
          <a:prstGeom prst="rect">
            <a:avLst/>
          </a:prstGeom>
        </p:spPr>
      </p:pic>
      <p:pic>
        <p:nvPicPr>
          <p:cNvPr id="55" name="Picture 5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726580"/>
            <a:ext cx="419100" cy="257908"/>
          </a:xfrm>
          <a:prstGeom prst="rect">
            <a:avLst/>
          </a:prstGeom>
        </p:spPr>
      </p:pic>
      <p:pic>
        <p:nvPicPr>
          <p:cNvPr id="56" name="Picture 5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726580"/>
            <a:ext cx="419100" cy="257908"/>
          </a:xfrm>
          <a:prstGeom prst="rect">
            <a:avLst/>
          </a:prstGeom>
        </p:spPr>
      </p:pic>
      <p:pic>
        <p:nvPicPr>
          <p:cNvPr id="57" name="Picture 5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52600"/>
            <a:ext cx="762000" cy="468924"/>
          </a:xfrm>
          <a:prstGeom prst="rect">
            <a:avLst/>
          </a:prstGeom>
        </p:spPr>
      </p:pic>
      <p:pic>
        <p:nvPicPr>
          <p:cNvPr id="58" name="Picture 5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2341208"/>
            <a:ext cx="419100" cy="257908"/>
          </a:xfrm>
          <a:prstGeom prst="rect">
            <a:avLst/>
          </a:prstGeom>
        </p:spPr>
      </p:pic>
      <p:pic>
        <p:nvPicPr>
          <p:cNvPr id="59" name="Picture 5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95" y="4398608"/>
            <a:ext cx="419100" cy="25790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7467600" y="3267276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1000" y="5943600"/>
            <a:ext cx="3124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 as pay-as-you-go licensing option</a:t>
            </a:r>
          </a:p>
        </p:txBody>
      </p:sp>
      <p:pic>
        <p:nvPicPr>
          <p:cNvPr id="60" name="Picture 5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905" y="5076092"/>
            <a:ext cx="419100" cy="257908"/>
          </a:xfrm>
          <a:prstGeom prst="rect">
            <a:avLst/>
          </a:prstGeom>
        </p:spPr>
      </p:pic>
      <p:pic>
        <p:nvPicPr>
          <p:cNvPr id="61" name="Picture 6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605" y="5076092"/>
            <a:ext cx="419100" cy="257908"/>
          </a:xfrm>
          <a:prstGeom prst="rect">
            <a:avLst/>
          </a:prstGeom>
        </p:spPr>
      </p:pic>
      <p:pic>
        <p:nvPicPr>
          <p:cNvPr id="62" name="Picture 6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076092"/>
            <a:ext cx="419100" cy="257908"/>
          </a:xfrm>
          <a:prstGeom prst="rect">
            <a:avLst/>
          </a:prstGeom>
        </p:spPr>
      </p:pic>
      <p:pic>
        <p:nvPicPr>
          <p:cNvPr id="63" name="Picture 6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905" y="5410200"/>
            <a:ext cx="419100" cy="257908"/>
          </a:xfrm>
          <a:prstGeom prst="rect">
            <a:avLst/>
          </a:prstGeom>
        </p:spPr>
      </p:pic>
      <p:pic>
        <p:nvPicPr>
          <p:cNvPr id="64" name="Picture 6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605" y="5410200"/>
            <a:ext cx="419100" cy="257908"/>
          </a:xfrm>
          <a:prstGeom prst="rect">
            <a:avLst/>
          </a:prstGeom>
        </p:spPr>
      </p:pic>
      <p:pic>
        <p:nvPicPr>
          <p:cNvPr id="65" name="Picture 6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410200"/>
            <a:ext cx="419100" cy="25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796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Nov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FAZ/FMG 1000D</a:t>
            </a:r>
            <a:endParaRPr lang="en-US" sz="1200" dirty="0"/>
          </a:p>
          <a:p>
            <a:r>
              <a:rPr lang="en-US" sz="1200" dirty="0" smtClean="0"/>
              <a:t>Adds 3700D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Dec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VM Matrix</a:t>
            </a:r>
            <a:endParaRPr lang="en-US" sz="1200" dirty="0"/>
          </a:p>
          <a:p>
            <a:r>
              <a:rPr lang="en-US" sz="1200" dirty="0"/>
              <a:t>Adds </a:t>
            </a:r>
            <a:r>
              <a:rPr lang="en-US" sz="1200" dirty="0" smtClean="0"/>
              <a:t>1500D</a:t>
            </a:r>
          </a:p>
          <a:p>
            <a:r>
              <a:rPr lang="en-US" sz="1200" dirty="0" smtClean="0"/>
              <a:t>Adds FortiSandbox</a:t>
            </a:r>
          </a:p>
          <a:p>
            <a:r>
              <a:rPr lang="en-US" sz="1200" dirty="0" smtClean="0"/>
              <a:t>Revises 3950B,3700D specs</a:t>
            </a:r>
          </a:p>
          <a:p>
            <a:r>
              <a:rPr lang="en-US" sz="1200" dirty="0" smtClean="0"/>
              <a:t>EoL </a:t>
            </a:r>
            <a:r>
              <a:rPr lang="en-US" sz="1200" dirty="0" err="1" smtClean="0"/>
              <a:t>Fxx</a:t>
            </a:r>
            <a:r>
              <a:rPr lang="en-US" sz="1200" dirty="0" smtClean="0"/>
              <a:t> 1000C series, add new 1000D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Jan 2014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new connected UTM products</a:t>
            </a:r>
          </a:p>
          <a:p>
            <a:r>
              <a:rPr lang="en-US" sz="1200" dirty="0" smtClean="0"/>
              <a:t>Remove products – FXX-1000C, FortiScan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Feb 2014</a:t>
            </a:r>
            <a:endParaRPr lang="en-US" sz="1200" b="1" dirty="0"/>
          </a:p>
          <a:p>
            <a:r>
              <a:rPr lang="en-US" sz="1200" dirty="0" smtClean="0"/>
              <a:t>Update DC versions for 600C,8000C,1000C</a:t>
            </a:r>
            <a:endParaRPr lang="en-US" sz="1200" dirty="0"/>
          </a:p>
          <a:p>
            <a:r>
              <a:rPr lang="en-US" sz="1200" dirty="0" smtClean="0"/>
              <a:t>Correct Power adapter table for FortiAPs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>Mar 2014</a:t>
            </a:r>
            <a:endParaRPr lang="en-US" sz="1200" b="1" dirty="0"/>
          </a:p>
          <a:p>
            <a:r>
              <a:rPr lang="en-US" sz="1200" dirty="0" smtClean="0"/>
              <a:t>Update feature Matrix</a:t>
            </a:r>
          </a:p>
          <a:p>
            <a:r>
              <a:rPr lang="en-US" sz="1200" dirty="0" smtClean="0"/>
              <a:t>Update FortiADC product line</a:t>
            </a:r>
          </a:p>
          <a:p>
            <a:r>
              <a:rPr lang="en-US" sz="1200" dirty="0"/>
              <a:t>Update </a:t>
            </a:r>
            <a:r>
              <a:rPr lang="en-US" sz="1200" dirty="0" err="1" smtClean="0"/>
              <a:t>FortiDDOS</a:t>
            </a:r>
            <a:r>
              <a:rPr lang="en-US" sz="1200" dirty="0" smtClean="0"/>
              <a:t> product line</a:t>
            </a:r>
          </a:p>
          <a:p>
            <a:r>
              <a:rPr lang="en-US" sz="1200" dirty="0" smtClean="0"/>
              <a:t>Correct some FortiSwitch info</a:t>
            </a:r>
          </a:p>
          <a:p>
            <a:r>
              <a:rPr lang="en-US" sz="1200" dirty="0" smtClean="0"/>
              <a:t>Add FortiGate-VM AWS</a:t>
            </a:r>
          </a:p>
          <a:p>
            <a:r>
              <a:rPr lang="en-US" sz="1200" dirty="0" smtClean="0"/>
              <a:t>Edit FortiWeb</a:t>
            </a:r>
            <a:endParaRPr lang="en-US" sz="1200" b="1" dirty="0" smtClean="0"/>
          </a:p>
          <a:p>
            <a:endParaRPr lang="en-US" sz="1200" b="1" dirty="0"/>
          </a:p>
          <a:p>
            <a:pPr marL="0" indent="0">
              <a:buNone/>
            </a:pPr>
            <a:r>
              <a:rPr lang="en-US" sz="1200" b="1" dirty="0" smtClean="0"/>
              <a:t>Apr 2014	</a:t>
            </a:r>
          </a:p>
          <a:p>
            <a:r>
              <a:rPr lang="en-US" sz="1200" dirty="0" smtClean="0"/>
              <a:t>Adds FSA 1000D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Jun 2014</a:t>
            </a:r>
            <a:r>
              <a:rPr lang="en-US" sz="1200" b="1" dirty="0"/>
              <a:t>	</a:t>
            </a:r>
          </a:p>
          <a:p>
            <a:r>
              <a:rPr lang="en-US" sz="1200" dirty="0"/>
              <a:t>Adds </a:t>
            </a:r>
            <a:r>
              <a:rPr lang="en-US" sz="1200" dirty="0" smtClean="0"/>
              <a:t>FSW 1024/1048D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 </a:t>
            </a:r>
            <a:r>
              <a:rPr lang="en-US" sz="1200" b="1" dirty="0"/>
              <a:t>2014	</a:t>
            </a:r>
          </a:p>
          <a:p>
            <a:r>
              <a:rPr lang="en-US" sz="1200" dirty="0"/>
              <a:t>Adds </a:t>
            </a:r>
            <a:r>
              <a:rPr lang="en-US" sz="1200" dirty="0" smtClean="0"/>
              <a:t>FG-300D/500D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/>
              <a:t>Jul 2014	</a:t>
            </a:r>
          </a:p>
          <a:p>
            <a:r>
              <a:rPr lang="en-US" sz="1200" dirty="0"/>
              <a:t>Adds FG</a:t>
            </a:r>
            <a:r>
              <a:rPr lang="en-US" sz="1200" dirty="0" smtClean="0"/>
              <a:t>-5001D &amp; FCTL-5903C</a:t>
            </a:r>
          </a:p>
          <a:p>
            <a:r>
              <a:rPr lang="en-US" sz="1200" dirty="0" smtClean="0"/>
              <a:t>Remove FG/FWF20C (EOL)</a:t>
            </a:r>
          </a:p>
          <a:p>
            <a:r>
              <a:rPr lang="en-US" sz="1200" dirty="0" smtClean="0"/>
              <a:t>Realign FortiGate segments</a:t>
            </a:r>
          </a:p>
          <a:p>
            <a:r>
              <a:rPr lang="en-US" sz="1200" dirty="0" smtClean="0"/>
              <a:t>Add </a:t>
            </a:r>
            <a:r>
              <a:rPr lang="en-US" sz="1200" dirty="0" err="1" smtClean="0"/>
              <a:t>Vmware</a:t>
            </a:r>
            <a:r>
              <a:rPr lang="en-US" sz="1200" dirty="0" smtClean="0"/>
              <a:t> 5.5 support </a:t>
            </a:r>
            <a:r>
              <a:rPr lang="en-US" sz="1200" smtClean="0"/>
              <a:t>into matrix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FortiGate/</a:t>
            </a:r>
            <a:r>
              <a:rPr lang="en-US" b="0" i="0" dirty="0" smtClean="0"/>
              <a:t>FortiWiFi</a:t>
            </a:r>
            <a:r>
              <a:rPr lang="en-US" b="0" i="0" dirty="0"/>
              <a:t>-</a:t>
            </a:r>
            <a:r>
              <a:rPr lang="en-US" b="0" i="0" dirty="0" smtClean="0"/>
              <a:t>30D-POE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587046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sp>
        <p:nvSpPr>
          <p:cNvPr id="13" name="Rectangle 47"/>
          <p:cNvSpPr>
            <a:spLocks noChangeArrowheads="1"/>
          </p:cNvSpPr>
          <p:nvPr/>
        </p:nvSpPr>
        <p:spPr bwMode="auto">
          <a:xfrm>
            <a:off x="5867400" y="1143000"/>
            <a:ext cx="31242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</a:t>
            </a:r>
            <a:r>
              <a:rPr lang="en-US" sz="1200" dirty="0"/>
              <a:t>GE RJ45 Switch </a:t>
            </a:r>
            <a:r>
              <a:rPr lang="en-US" sz="1200" dirty="0" smtClean="0"/>
              <a:t>Ports (</a:t>
            </a:r>
            <a:r>
              <a:rPr lang="en-US" sz="1200" dirty="0" err="1" smtClean="0"/>
              <a:t>inc.</a:t>
            </a:r>
            <a:r>
              <a:rPr lang="en-US" sz="1200" dirty="0" smtClean="0"/>
              <a:t> 1x PoE)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19" name="Picture 46" descr="dark_port_output-po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7" y="3465096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3070728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679" y="3100651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707" y="3094685"/>
            <a:ext cx="570839" cy="31387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 bwMode="auto">
          <a:xfrm>
            <a:off x="7951453" y="3057403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2507" y="3048000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Rectangle 534"/>
          <p:cNvSpPr/>
          <p:nvPr/>
        </p:nvSpPr>
        <p:spPr bwMode="auto">
          <a:xfrm>
            <a:off x="0" y="0"/>
            <a:ext cx="9144000" cy="128897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59" name="Rounded Rectangle 358"/>
          <p:cNvSpPr/>
          <p:nvPr/>
        </p:nvSpPr>
        <p:spPr>
          <a:xfrm>
            <a:off x="914400" y="2133600"/>
            <a:ext cx="1447800" cy="1219200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0" name="Straight Connector 359"/>
          <p:cNvCxnSpPr/>
          <p:nvPr/>
        </p:nvCxnSpPr>
        <p:spPr>
          <a:xfrm flipV="1">
            <a:off x="31242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1" name="Rounded Rectangle 360"/>
          <p:cNvSpPr/>
          <p:nvPr/>
        </p:nvSpPr>
        <p:spPr>
          <a:xfrm>
            <a:off x="2133600" y="152400"/>
            <a:ext cx="3886200" cy="1752600"/>
          </a:xfrm>
          <a:prstGeom prst="roundRect">
            <a:avLst>
              <a:gd name="adj" fmla="val 12592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2" name="Rounded Rectangle 361"/>
          <p:cNvSpPr/>
          <p:nvPr/>
        </p:nvSpPr>
        <p:spPr>
          <a:xfrm>
            <a:off x="6172200" y="152400"/>
            <a:ext cx="2743200" cy="6006029"/>
          </a:xfrm>
          <a:prstGeom prst="roundRect">
            <a:avLst>
              <a:gd name="adj" fmla="val 6803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3" name="Straight Connector 362"/>
          <p:cNvCxnSpPr/>
          <p:nvPr/>
        </p:nvCxnSpPr>
        <p:spPr>
          <a:xfrm>
            <a:off x="3352800" y="2667000"/>
            <a:ext cx="457201" cy="1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364" name="Straight Connector 363"/>
          <p:cNvCxnSpPr/>
          <p:nvPr/>
        </p:nvCxnSpPr>
        <p:spPr>
          <a:xfrm flipV="1">
            <a:off x="838200" y="12192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5" name="Rounded Rectangle 364"/>
          <p:cNvSpPr/>
          <p:nvPr/>
        </p:nvSpPr>
        <p:spPr>
          <a:xfrm>
            <a:off x="228600" y="1600200"/>
            <a:ext cx="1295400" cy="2514600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6" name="Rounded Rectangle 365"/>
          <p:cNvSpPr/>
          <p:nvPr/>
        </p:nvSpPr>
        <p:spPr>
          <a:xfrm>
            <a:off x="2133600" y="3657601"/>
            <a:ext cx="3886200" cy="2500828"/>
          </a:xfrm>
          <a:prstGeom prst="roundRect">
            <a:avLst>
              <a:gd name="adj" fmla="val 6803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7" name="Rounded Rectangle 366"/>
          <p:cNvSpPr/>
          <p:nvPr/>
        </p:nvSpPr>
        <p:spPr>
          <a:xfrm>
            <a:off x="228600" y="4267200"/>
            <a:ext cx="1752600" cy="1891229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68" name="Picture 367" descr="Cloud-Blu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" name="Picture 5" descr="FortiAnalyzer_Icon_1U_Lt-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50294"/>
            <a:ext cx="1093794" cy="68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" name="Picture 28" descr="FortiManager_Icon_1U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685800"/>
            <a:ext cx="109844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25" descr="FortiMail_Icon_1U_L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139" y="2372298"/>
            <a:ext cx="73292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" name="Picture 18" descr="FortiWifi_Icon_1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974684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" name="Picture 30" descr="FortiDDoS_Icon_1U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461830"/>
            <a:ext cx="735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4" name="Picture 6" descr="FortiClient_Icon_L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875881"/>
            <a:ext cx="550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74"/>
          <p:cNvGrpSpPr/>
          <p:nvPr/>
        </p:nvGrpSpPr>
        <p:grpSpPr>
          <a:xfrm>
            <a:off x="2133600" y="609600"/>
            <a:ext cx="990600" cy="762000"/>
            <a:chOff x="4736709" y="3604167"/>
            <a:chExt cx="1271289" cy="883552"/>
          </a:xfrm>
        </p:grpSpPr>
        <p:pic>
          <p:nvPicPr>
            <p:cNvPr id="376" name="Picture 375" descr="2U_Lt-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7" name="Picture 376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378" name="Picture 15" descr="FortiWeb_Icon_1U_Lt-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61830"/>
            <a:ext cx="73681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378"/>
          <p:cNvGrpSpPr/>
          <p:nvPr/>
        </p:nvGrpSpPr>
        <p:grpSpPr>
          <a:xfrm>
            <a:off x="7696200" y="1143000"/>
            <a:ext cx="1186543" cy="855892"/>
            <a:chOff x="7315200" y="152400"/>
            <a:chExt cx="1186543" cy="855892"/>
          </a:xfrm>
        </p:grpSpPr>
        <p:grpSp>
          <p:nvGrpSpPr>
            <p:cNvPr id="4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2" name="Picture 38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3" name="Picture 382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4" name="Picture 383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1" name="TextBox 22"/>
            <p:cNvSpPr txBox="1"/>
            <p:nvPr/>
          </p:nvSpPr>
          <p:spPr>
            <a:xfrm>
              <a:off x="7315200" y="152400"/>
              <a:ext cx="11865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Application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384"/>
          <p:cNvGrpSpPr/>
          <p:nvPr/>
        </p:nvGrpSpPr>
        <p:grpSpPr>
          <a:xfrm>
            <a:off x="7010400" y="5147630"/>
            <a:ext cx="1028700" cy="855892"/>
            <a:chOff x="7391400" y="152400"/>
            <a:chExt cx="1028700" cy="855892"/>
          </a:xfrm>
        </p:grpSpPr>
        <p:grpSp>
          <p:nvGrpSpPr>
            <p:cNvPr id="6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8" name="Picture 2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" name="Picture 38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0" name="Picture 389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7" name="TextBox 386"/>
            <p:cNvSpPr txBox="1"/>
            <p:nvPr/>
          </p:nvSpPr>
          <p:spPr>
            <a:xfrm>
              <a:off x="7467600" y="152400"/>
              <a:ext cx="843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Web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 390"/>
          <p:cNvGrpSpPr/>
          <p:nvPr/>
        </p:nvGrpSpPr>
        <p:grpSpPr>
          <a:xfrm>
            <a:off x="7772400" y="152400"/>
            <a:ext cx="1028700" cy="855892"/>
            <a:chOff x="7391400" y="152400"/>
            <a:chExt cx="1028700" cy="855892"/>
          </a:xfrm>
        </p:grpSpPr>
        <p:grpSp>
          <p:nvGrpSpPr>
            <p:cNvPr id="8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94" name="Picture 3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5" name="Picture 39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6" name="Picture 395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3" name="TextBox 392"/>
            <p:cNvSpPr txBox="1"/>
            <p:nvPr/>
          </p:nvSpPr>
          <p:spPr>
            <a:xfrm>
              <a:off x="7543800" y="152400"/>
              <a:ext cx="7473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Group 396"/>
          <p:cNvGrpSpPr/>
          <p:nvPr/>
        </p:nvGrpSpPr>
        <p:grpSpPr>
          <a:xfrm>
            <a:off x="7772400" y="2067498"/>
            <a:ext cx="1028700" cy="855892"/>
            <a:chOff x="7391400" y="152400"/>
            <a:chExt cx="1028700" cy="855892"/>
          </a:xfrm>
        </p:grpSpPr>
        <p:grpSp>
          <p:nvGrpSpPr>
            <p:cNvPr id="10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400" name="Picture 4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1" name="Picture 40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2" name="Picture 40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9" name="TextBox 398"/>
            <p:cNvSpPr txBox="1"/>
            <p:nvPr/>
          </p:nvSpPr>
          <p:spPr>
            <a:xfrm>
              <a:off x="7543800" y="152400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Mail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3" name="TextBox 402"/>
          <p:cNvSpPr txBox="1"/>
          <p:nvPr/>
        </p:nvSpPr>
        <p:spPr>
          <a:xfrm>
            <a:off x="6793090" y="1353979"/>
            <a:ext cx="5870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04" name="Straight Connector 403"/>
          <p:cNvCxnSpPr>
            <a:stCxn id="373" idx="3"/>
            <a:endCxn id="378" idx="1"/>
          </p:cNvCxnSpPr>
          <p:nvPr/>
        </p:nvCxnSpPr>
        <p:spPr>
          <a:xfrm>
            <a:off x="7060163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5" name="Straight Connector 404"/>
          <p:cNvCxnSpPr/>
          <p:nvPr/>
        </p:nvCxnSpPr>
        <p:spPr>
          <a:xfrm>
            <a:off x="8534400" y="4842830"/>
            <a:ext cx="0" cy="7620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6" name="Straight Connector 405"/>
          <p:cNvCxnSpPr>
            <a:stCxn id="371" idx="3"/>
          </p:cNvCxnSpPr>
          <p:nvPr/>
        </p:nvCxnSpPr>
        <p:spPr>
          <a:xfrm>
            <a:off x="7453061" y="2600898"/>
            <a:ext cx="319339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7" name="Straight Connector 406"/>
          <p:cNvCxnSpPr>
            <a:stCxn id="371" idx="1"/>
          </p:cNvCxnSpPr>
          <p:nvPr/>
        </p:nvCxnSpPr>
        <p:spPr>
          <a:xfrm flipH="1">
            <a:off x="6400800" y="2600898"/>
            <a:ext cx="319339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8" name="Straight Connector 407"/>
          <p:cNvCxnSpPr>
            <a:stCxn id="382" idx="1"/>
          </p:cNvCxnSpPr>
          <p:nvPr/>
        </p:nvCxnSpPr>
        <p:spPr>
          <a:xfrm flipH="1" flipV="1">
            <a:off x="6400800" y="16764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9" name="Straight Connector 408"/>
          <p:cNvCxnSpPr/>
          <p:nvPr/>
        </p:nvCxnSpPr>
        <p:spPr>
          <a:xfrm flipH="1" flipV="1">
            <a:off x="6400800" y="6858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10" name="TextBox 409"/>
          <p:cNvSpPr txBox="1"/>
          <p:nvPr/>
        </p:nvSpPr>
        <p:spPr>
          <a:xfrm>
            <a:off x="7315200" y="4899920"/>
            <a:ext cx="6848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FortiWeb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11" name="TextBox 410"/>
          <p:cNvSpPr txBox="1"/>
          <p:nvPr/>
        </p:nvSpPr>
        <p:spPr>
          <a:xfrm>
            <a:off x="6400800" y="4899920"/>
            <a:ext cx="7248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FortiDDoS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12" name="TextBox 411"/>
          <p:cNvSpPr txBox="1"/>
          <p:nvPr/>
        </p:nvSpPr>
        <p:spPr>
          <a:xfrm>
            <a:off x="6749809" y="2797366"/>
            <a:ext cx="6735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FortiMail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41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46183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" name="TextBox 413"/>
          <p:cNvSpPr txBox="1"/>
          <p:nvPr/>
        </p:nvSpPr>
        <p:spPr>
          <a:xfrm>
            <a:off x="8077200" y="4899920"/>
            <a:ext cx="872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FortiADC/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Coyote Point</a:t>
            </a:r>
          </a:p>
        </p:txBody>
      </p:sp>
      <p:pic>
        <p:nvPicPr>
          <p:cNvPr id="415" name="Picture 414" descr="Internet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133600"/>
            <a:ext cx="1371600" cy="1011962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" name="Picture 26" descr="1U_Lt-s_x200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589" y="4309430"/>
            <a:ext cx="756179" cy="66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37623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0" name="Straight Connector 419"/>
          <p:cNvCxnSpPr/>
          <p:nvPr/>
        </p:nvCxnSpPr>
        <p:spPr>
          <a:xfrm>
            <a:off x="2819400" y="3962400"/>
            <a:ext cx="2590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1" name="Straight Connector 420"/>
          <p:cNvCxnSpPr/>
          <p:nvPr/>
        </p:nvCxnSpPr>
        <p:spPr>
          <a:xfrm flipV="1">
            <a:off x="3676389" y="3962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11" name="Group 421"/>
          <p:cNvGrpSpPr/>
          <p:nvPr/>
        </p:nvGrpSpPr>
        <p:grpSpPr>
          <a:xfrm>
            <a:off x="3124200" y="647700"/>
            <a:ext cx="1012825" cy="692150"/>
            <a:chOff x="1425575" y="1136650"/>
            <a:chExt cx="1506538" cy="936625"/>
          </a:xfrm>
        </p:grpSpPr>
        <p:pic>
          <p:nvPicPr>
            <p:cNvPr id="423" name="Picture 22" descr="1U_Lt-s_x200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575" y="1136650"/>
              <a:ext cx="1506538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" name="Picture 14" descr="FortiAuthenticator_Icon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110" y="1196592"/>
              <a:ext cx="831850" cy="6111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25" name="Straight Connector 424"/>
          <p:cNvCxnSpPr/>
          <p:nvPr/>
        </p:nvCxnSpPr>
        <p:spPr>
          <a:xfrm>
            <a:off x="2667000" y="14478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6" name="Straight Connector 425"/>
          <p:cNvCxnSpPr/>
          <p:nvPr/>
        </p:nvCxnSpPr>
        <p:spPr>
          <a:xfrm flipV="1">
            <a:off x="3505200" y="13716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7" name="Straight Connector 426"/>
          <p:cNvCxnSpPr/>
          <p:nvPr/>
        </p:nvCxnSpPr>
        <p:spPr>
          <a:xfrm>
            <a:off x="4572000" y="12192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8" name="Straight Connector 427"/>
          <p:cNvCxnSpPr/>
          <p:nvPr/>
        </p:nvCxnSpPr>
        <p:spPr>
          <a:xfrm flipH="1">
            <a:off x="5638800" y="1371600"/>
            <a:ext cx="2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29" name="TextBox 428"/>
          <p:cNvSpPr txBox="1"/>
          <p:nvPr/>
        </p:nvSpPr>
        <p:spPr>
          <a:xfrm>
            <a:off x="2438400" y="4899920"/>
            <a:ext cx="7906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FortiSwitch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0" name="TextBox 429"/>
          <p:cNvSpPr txBox="1"/>
          <p:nvPr/>
        </p:nvSpPr>
        <p:spPr>
          <a:xfrm>
            <a:off x="3523989" y="4899920"/>
            <a:ext cx="580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FortiAP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31" name="Straight Connector 430"/>
          <p:cNvCxnSpPr/>
          <p:nvPr/>
        </p:nvCxnSpPr>
        <p:spPr>
          <a:xfrm>
            <a:off x="609600" y="22098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32" name="TextBox 431"/>
          <p:cNvSpPr txBox="1"/>
          <p:nvPr/>
        </p:nvSpPr>
        <p:spPr>
          <a:xfrm>
            <a:off x="5029200" y="2971800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FortiGate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838200" y="2895600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FortiWiFi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4" name="TextBox 433"/>
          <p:cNvSpPr txBox="1"/>
          <p:nvPr/>
        </p:nvSpPr>
        <p:spPr>
          <a:xfrm>
            <a:off x="228600" y="5485481"/>
            <a:ext cx="7441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FortiClient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5" name="TextBox 434"/>
          <p:cNvSpPr txBox="1"/>
          <p:nvPr/>
        </p:nvSpPr>
        <p:spPr>
          <a:xfrm>
            <a:off x="2286000" y="1295400"/>
            <a:ext cx="8963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FortiSandBox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6" name="TextBox 435"/>
          <p:cNvSpPr txBox="1"/>
          <p:nvPr/>
        </p:nvSpPr>
        <p:spPr>
          <a:xfrm>
            <a:off x="3124200" y="1295400"/>
            <a:ext cx="11785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FortiAuthenticator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7" name="TextBox 436"/>
          <p:cNvSpPr txBox="1"/>
          <p:nvPr/>
        </p:nvSpPr>
        <p:spPr>
          <a:xfrm>
            <a:off x="4191000" y="1295400"/>
            <a:ext cx="8963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FortiAnalyzer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8" name="TextBox 437"/>
          <p:cNvSpPr txBox="1"/>
          <p:nvPr/>
        </p:nvSpPr>
        <p:spPr>
          <a:xfrm>
            <a:off x="5029200" y="1295400"/>
            <a:ext cx="9108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FortiManager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2" name="Group 438"/>
          <p:cNvGrpSpPr/>
          <p:nvPr/>
        </p:nvGrpSpPr>
        <p:grpSpPr>
          <a:xfrm>
            <a:off x="6731179" y="3487627"/>
            <a:ext cx="876300" cy="548035"/>
            <a:chOff x="5334000" y="4800600"/>
            <a:chExt cx="1187965" cy="742950"/>
          </a:xfrm>
        </p:grpSpPr>
        <p:pic>
          <p:nvPicPr>
            <p:cNvPr id="440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0" y="4800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1" name="Picture 10" descr="FortiDNS_Icon.png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0459" y="4821620"/>
              <a:ext cx="721001" cy="533400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2" name="Picture 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6236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442"/>
          <p:cNvGrpSpPr/>
          <p:nvPr/>
        </p:nvGrpSpPr>
        <p:grpSpPr>
          <a:xfrm>
            <a:off x="228600" y="1828800"/>
            <a:ext cx="685800" cy="381000"/>
            <a:chOff x="4419600" y="3657600"/>
            <a:chExt cx="1187965" cy="742950"/>
          </a:xfrm>
        </p:grpSpPr>
        <p:pic>
          <p:nvPicPr>
            <p:cNvPr id="44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5" name="Picture 32" descr="FortiExtender_Icon.png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3657600"/>
              <a:ext cx="762000" cy="572174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6" name="Picture 7" descr="FortiToken_Icon.png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952081"/>
            <a:ext cx="514999" cy="38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" name="Picture 3" descr="FortiCloud_icon.png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3400"/>
            <a:ext cx="609600" cy="450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" name="Picture 9" descr="FortiCam_Camera_icon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452430"/>
            <a:ext cx="61875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" name="Picture 10" descr="FortiCam_Appliance_Icon.png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461830"/>
            <a:ext cx="760097" cy="472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" name="TextBox 449"/>
          <p:cNvSpPr txBox="1"/>
          <p:nvPr/>
        </p:nvSpPr>
        <p:spPr>
          <a:xfrm>
            <a:off x="6781800" y="3949545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FortiDNS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1" name="Straight Connector 450"/>
          <p:cNvCxnSpPr/>
          <p:nvPr/>
        </p:nvCxnSpPr>
        <p:spPr>
          <a:xfrm flipH="1">
            <a:off x="1066800" y="5180681"/>
            <a:ext cx="304798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2" name="TextBox 451"/>
          <p:cNvSpPr txBox="1"/>
          <p:nvPr/>
        </p:nvSpPr>
        <p:spPr>
          <a:xfrm>
            <a:off x="1066800" y="5256881"/>
            <a:ext cx="7617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FortiToken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3" name="Straight Connector 452"/>
          <p:cNvCxnSpPr/>
          <p:nvPr/>
        </p:nvCxnSpPr>
        <p:spPr>
          <a:xfrm>
            <a:off x="914400" y="20574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4" name="TextBox 453"/>
          <p:cNvSpPr txBox="1"/>
          <p:nvPr/>
        </p:nvSpPr>
        <p:spPr>
          <a:xfrm>
            <a:off x="152400" y="2209800"/>
            <a:ext cx="9124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FortiExtender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55" name="TextBox 454"/>
          <p:cNvSpPr txBox="1"/>
          <p:nvPr/>
        </p:nvSpPr>
        <p:spPr>
          <a:xfrm>
            <a:off x="1066800" y="228600"/>
            <a:ext cx="8675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FortiDirector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56" name="TextBox 455"/>
          <p:cNvSpPr txBox="1"/>
          <p:nvPr/>
        </p:nvSpPr>
        <p:spPr>
          <a:xfrm>
            <a:off x="1219200" y="990600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FortiCloud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7" name="Straight Connector 456"/>
          <p:cNvCxnSpPr/>
          <p:nvPr/>
        </p:nvCxnSpPr>
        <p:spPr>
          <a:xfrm flipV="1">
            <a:off x="45720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8" name="TextBox 457"/>
          <p:cNvSpPr txBox="1"/>
          <p:nvPr/>
        </p:nvSpPr>
        <p:spPr>
          <a:xfrm>
            <a:off x="4189765" y="4899920"/>
            <a:ext cx="9156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FortiRecorder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9" name="Straight Connector 458"/>
          <p:cNvCxnSpPr>
            <a:stCxn id="448" idx="0"/>
            <a:endCxn id="449" idx="2"/>
          </p:cNvCxnSpPr>
          <p:nvPr/>
        </p:nvCxnSpPr>
        <p:spPr>
          <a:xfrm flipH="1" flipV="1">
            <a:off x="4647249" y="4933940"/>
            <a:ext cx="5529" cy="51849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0" name="TextBox 459"/>
          <p:cNvSpPr txBox="1"/>
          <p:nvPr/>
        </p:nvSpPr>
        <p:spPr>
          <a:xfrm>
            <a:off x="4337960" y="5909629"/>
            <a:ext cx="6687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FortiCam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4" name="Group 460"/>
          <p:cNvGrpSpPr/>
          <p:nvPr/>
        </p:nvGrpSpPr>
        <p:grpSpPr>
          <a:xfrm>
            <a:off x="5236285" y="4541144"/>
            <a:ext cx="760097" cy="386193"/>
            <a:chOff x="4889938" y="4495800"/>
            <a:chExt cx="990600" cy="617908"/>
          </a:xfrm>
        </p:grpSpPr>
        <p:pic>
          <p:nvPicPr>
            <p:cNvPr id="462" name="Picture 10" descr="FortiCam_Appliance_Icon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938" y="4498428"/>
              <a:ext cx="990600" cy="61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3" name="Picture 462" descr="FortiVoice_icon.png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070" y="4495800"/>
              <a:ext cx="582930" cy="4572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4" name="Picture 463" descr="FortiFone_Lt-s.png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943" y="5376229"/>
            <a:ext cx="755650" cy="49835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5" name="TextBox 464"/>
          <p:cNvSpPr txBox="1"/>
          <p:nvPr/>
        </p:nvSpPr>
        <p:spPr>
          <a:xfrm>
            <a:off x="5114641" y="4899920"/>
            <a:ext cx="981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FortiVoice/ </a:t>
            </a:r>
            <a:b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</a:b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FortiGateVoice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66" name="TextBox 465"/>
          <p:cNvSpPr txBox="1"/>
          <p:nvPr/>
        </p:nvSpPr>
        <p:spPr>
          <a:xfrm>
            <a:off x="5257800" y="5909629"/>
            <a:ext cx="6767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Fortifone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67" name="Straight Connector 466"/>
          <p:cNvCxnSpPr>
            <a:stCxn id="464" idx="0"/>
            <a:endCxn id="465" idx="0"/>
          </p:cNvCxnSpPr>
          <p:nvPr/>
        </p:nvCxnSpPr>
        <p:spPr>
          <a:xfrm flipH="1" flipV="1">
            <a:off x="5605321" y="4899920"/>
            <a:ext cx="1447" cy="476309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68" name="Straight Connector 467"/>
          <p:cNvCxnSpPr/>
          <p:nvPr/>
        </p:nvCxnSpPr>
        <p:spPr>
          <a:xfrm flipV="1">
            <a:off x="54102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9" name="Rounded Rectangle 468"/>
          <p:cNvSpPr/>
          <p:nvPr/>
        </p:nvSpPr>
        <p:spPr>
          <a:xfrm>
            <a:off x="2286000" y="4572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File Analysis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0" name="Rounded Rectangle 469"/>
          <p:cNvSpPr/>
          <p:nvPr/>
        </p:nvSpPr>
        <p:spPr>
          <a:xfrm>
            <a:off x="3276600" y="4572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User Auth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1" name="Rounded Rectangle 470"/>
          <p:cNvSpPr/>
          <p:nvPr/>
        </p:nvSpPr>
        <p:spPr>
          <a:xfrm>
            <a:off x="4191000" y="457200"/>
            <a:ext cx="7620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Log &amp; report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2" name="Rounded Rectangle 471"/>
          <p:cNvSpPr/>
          <p:nvPr/>
        </p:nvSpPr>
        <p:spPr>
          <a:xfrm>
            <a:off x="5105400" y="4572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Device mgmt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3" name="Arc 472"/>
          <p:cNvSpPr/>
          <p:nvPr/>
        </p:nvSpPr>
        <p:spPr>
          <a:xfrm>
            <a:off x="685800" y="2362200"/>
            <a:ext cx="3124200" cy="609600"/>
          </a:xfrm>
          <a:prstGeom prst="arc">
            <a:avLst>
              <a:gd name="adj1" fmla="val 11008092"/>
              <a:gd name="adj2" fmla="val 21446468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4" name="Arc 473"/>
          <p:cNvSpPr/>
          <p:nvPr/>
        </p:nvSpPr>
        <p:spPr>
          <a:xfrm rot="19584673">
            <a:off x="582410" y="3193362"/>
            <a:ext cx="3775581" cy="1399974"/>
          </a:xfrm>
          <a:prstGeom prst="arc">
            <a:avLst>
              <a:gd name="adj1" fmla="val 10898649"/>
              <a:gd name="adj2" fmla="val 21314171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5" name="Rounded Rectangle 474"/>
          <p:cNvSpPr/>
          <p:nvPr/>
        </p:nvSpPr>
        <p:spPr>
          <a:xfrm>
            <a:off x="685800" y="4267200"/>
            <a:ext cx="609600" cy="304800"/>
          </a:xfrm>
          <a:prstGeom prst="roundRect">
            <a:avLst/>
          </a:prstGeom>
          <a:solidFill>
            <a:srgbClr val="4F81BD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Remote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6" name="Rounded Rectangle 475"/>
          <p:cNvSpPr/>
          <p:nvPr/>
        </p:nvSpPr>
        <p:spPr>
          <a:xfrm>
            <a:off x="685800" y="16764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3G/4G WAN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7" name="Rounded Rectangle 476"/>
          <p:cNvSpPr/>
          <p:nvPr/>
        </p:nvSpPr>
        <p:spPr>
          <a:xfrm>
            <a:off x="3295389" y="423323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8" name="Rounded Rectangle 477"/>
          <p:cNvSpPr/>
          <p:nvPr/>
        </p:nvSpPr>
        <p:spPr>
          <a:xfrm>
            <a:off x="152400" y="25146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9" name="Rounded Rectangle 478"/>
          <p:cNvSpPr/>
          <p:nvPr/>
        </p:nvSpPr>
        <p:spPr>
          <a:xfrm>
            <a:off x="4114800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Cam. Recorder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0" name="Rounded Rectangle 479"/>
          <p:cNvSpPr/>
          <p:nvPr/>
        </p:nvSpPr>
        <p:spPr>
          <a:xfrm>
            <a:off x="5105400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PBX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1" name="Rounded Rectangle 480"/>
          <p:cNvSpPr/>
          <p:nvPr/>
        </p:nvSpPr>
        <p:spPr>
          <a:xfrm>
            <a:off x="71192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Web App. Firewall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2" name="Rounded Rectangle 481"/>
          <p:cNvSpPr/>
          <p:nvPr/>
        </p:nvSpPr>
        <p:spPr>
          <a:xfrm>
            <a:off x="81098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3" name="Rounded Rectangle 482"/>
          <p:cNvSpPr/>
          <p:nvPr/>
        </p:nvSpPr>
        <p:spPr>
          <a:xfrm>
            <a:off x="6667500" y="2143698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Mail 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84" name="Straight Connector 483"/>
          <p:cNvCxnSpPr/>
          <p:nvPr/>
        </p:nvCxnSpPr>
        <p:spPr>
          <a:xfrm flipV="1">
            <a:off x="4800600" y="2971802"/>
            <a:ext cx="1" cy="990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5" name="Straight Connector 484"/>
          <p:cNvCxnSpPr/>
          <p:nvPr/>
        </p:nvCxnSpPr>
        <p:spPr>
          <a:xfrm flipV="1">
            <a:off x="2819400" y="3962400"/>
            <a:ext cx="0" cy="838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6" name="Straight Connector 485"/>
          <p:cNvCxnSpPr/>
          <p:nvPr/>
        </p:nvCxnSpPr>
        <p:spPr>
          <a:xfrm flipV="1">
            <a:off x="1371600" y="3429000"/>
            <a:ext cx="0" cy="1828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7" name="Straight Connector 486"/>
          <p:cNvCxnSpPr/>
          <p:nvPr/>
        </p:nvCxnSpPr>
        <p:spPr>
          <a:xfrm flipH="1">
            <a:off x="1371600" y="3429000"/>
            <a:ext cx="17526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8" name="Straight Connector 487"/>
          <p:cNvCxnSpPr/>
          <p:nvPr/>
        </p:nvCxnSpPr>
        <p:spPr>
          <a:xfrm flipV="1">
            <a:off x="17526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9" name="Straight Connector 488"/>
          <p:cNvCxnSpPr/>
          <p:nvPr/>
        </p:nvCxnSpPr>
        <p:spPr>
          <a:xfrm flipV="1">
            <a:off x="3124200" y="31242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0" name="Straight Connector 489"/>
          <p:cNvCxnSpPr/>
          <p:nvPr/>
        </p:nvCxnSpPr>
        <p:spPr>
          <a:xfrm>
            <a:off x="838200" y="1447800"/>
            <a:ext cx="1066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1" name="Straight Connector 490"/>
          <p:cNvCxnSpPr/>
          <p:nvPr/>
        </p:nvCxnSpPr>
        <p:spPr>
          <a:xfrm flipV="1">
            <a:off x="1905000" y="1447800"/>
            <a:ext cx="0" cy="609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2" name="Straight Connector 491"/>
          <p:cNvCxnSpPr/>
          <p:nvPr/>
        </p:nvCxnSpPr>
        <p:spPr>
          <a:xfrm flipH="1">
            <a:off x="4114800" y="2600898"/>
            <a:ext cx="2286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3" name="Straight Connector 492"/>
          <p:cNvCxnSpPr/>
          <p:nvPr/>
        </p:nvCxnSpPr>
        <p:spPr>
          <a:xfrm flipV="1">
            <a:off x="6400800" y="685802"/>
            <a:ext cx="0" cy="4038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4" name="Picture 18" descr="FortiDB_Icon_1U_Lt-s.png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619" y="972979"/>
            <a:ext cx="727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5" name="Straight Connector 494"/>
          <p:cNvCxnSpPr/>
          <p:nvPr/>
        </p:nvCxnSpPr>
        <p:spPr>
          <a:xfrm>
            <a:off x="7924800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6" name="Straight Connector 495"/>
          <p:cNvCxnSpPr/>
          <p:nvPr/>
        </p:nvCxnSpPr>
        <p:spPr>
          <a:xfrm>
            <a:off x="8077200" y="5604830"/>
            <a:ext cx="457200" cy="3887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7" name="Picture 24" descr="FortiGate_Icon_2U_Lt.png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1493838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8" name="Rounded Rectangle 497"/>
          <p:cNvSpPr/>
          <p:nvPr/>
        </p:nvSpPr>
        <p:spPr>
          <a:xfrm>
            <a:off x="3810000" y="25146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99" name="Straight Connector 498"/>
          <p:cNvCxnSpPr/>
          <p:nvPr/>
        </p:nvCxnSpPr>
        <p:spPr>
          <a:xfrm>
            <a:off x="6400800" y="3111345"/>
            <a:ext cx="1905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0" name="Straight Connector 499"/>
          <p:cNvCxnSpPr/>
          <p:nvPr/>
        </p:nvCxnSpPr>
        <p:spPr>
          <a:xfrm>
            <a:off x="4800600" y="1676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1" name="Straight Connector 500"/>
          <p:cNvCxnSpPr/>
          <p:nvPr/>
        </p:nvCxnSpPr>
        <p:spPr>
          <a:xfrm flipH="1">
            <a:off x="2667000" y="1676400"/>
            <a:ext cx="2971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02" name="TextBox 501"/>
          <p:cNvSpPr txBox="1"/>
          <p:nvPr/>
        </p:nvSpPr>
        <p:spPr>
          <a:xfrm>
            <a:off x="7858698" y="3949545"/>
            <a:ext cx="7505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FortiCache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5" name="Group 502"/>
          <p:cNvGrpSpPr/>
          <p:nvPr/>
        </p:nvGrpSpPr>
        <p:grpSpPr>
          <a:xfrm>
            <a:off x="7696201" y="3416145"/>
            <a:ext cx="946802" cy="609600"/>
            <a:chOff x="2133600" y="3657600"/>
            <a:chExt cx="1187965" cy="742950"/>
          </a:xfrm>
        </p:grpSpPr>
        <p:pic>
          <p:nvPicPr>
            <p:cNvPr id="50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3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5" name="Picture 12" descr="FortiCache_Icon.png"/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733800"/>
              <a:ext cx="622045" cy="4587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6" name="Rounded Rectangle 505"/>
          <p:cNvSpPr/>
          <p:nvPr/>
        </p:nvSpPr>
        <p:spPr>
          <a:xfrm>
            <a:off x="304800" y="4723481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Endpoint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7" name="Rounded Rectangle 506"/>
          <p:cNvSpPr/>
          <p:nvPr/>
        </p:nvSpPr>
        <p:spPr>
          <a:xfrm>
            <a:off x="1066800" y="5485481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Factor OTP Token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8" name="TextBox 507"/>
          <p:cNvSpPr txBox="1"/>
          <p:nvPr/>
        </p:nvSpPr>
        <p:spPr>
          <a:xfrm>
            <a:off x="6219385" y="141909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DATA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09" name="TextBox 508"/>
          <p:cNvSpPr txBox="1"/>
          <p:nvPr/>
        </p:nvSpPr>
        <p:spPr>
          <a:xfrm>
            <a:off x="2430894" y="141909"/>
            <a:ext cx="33922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SECURITY OPERATING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0" name="TextBox 509"/>
          <p:cNvSpPr txBox="1"/>
          <p:nvPr/>
        </p:nvSpPr>
        <p:spPr>
          <a:xfrm>
            <a:off x="5334000" y="3657600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LAN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1" name="TextBox 510"/>
          <p:cNvSpPr txBox="1"/>
          <p:nvPr/>
        </p:nvSpPr>
        <p:spPr>
          <a:xfrm>
            <a:off x="609600" y="581139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MOBILE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2" name="TextBox 511"/>
          <p:cNvSpPr txBox="1"/>
          <p:nvPr/>
        </p:nvSpPr>
        <p:spPr>
          <a:xfrm>
            <a:off x="381000" y="3733800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REMOTE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513" name="Picture 512" descr="MobilePhone_Lt.png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180681"/>
            <a:ext cx="183415" cy="381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" name="Rounded Rectangle 513"/>
          <p:cNvSpPr/>
          <p:nvPr/>
        </p:nvSpPr>
        <p:spPr>
          <a:xfrm>
            <a:off x="152400" y="4572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Global Load balancing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5" name="Rounded Rectangle 514"/>
          <p:cNvSpPr/>
          <p:nvPr/>
        </p:nvSpPr>
        <p:spPr>
          <a:xfrm>
            <a:off x="228600" y="838200"/>
            <a:ext cx="9906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Log retention &amp; reporting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6" name="TextBox 515"/>
          <p:cNvSpPr txBox="1"/>
          <p:nvPr/>
        </p:nvSpPr>
        <p:spPr>
          <a:xfrm>
            <a:off x="1752600" y="2514600"/>
            <a:ext cx="6928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Ascenlink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517" name="Straight Connector 516"/>
          <p:cNvCxnSpPr/>
          <p:nvPr/>
        </p:nvCxnSpPr>
        <p:spPr>
          <a:xfrm>
            <a:off x="838200" y="28956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8" name="Straight Connector 517"/>
          <p:cNvCxnSpPr/>
          <p:nvPr/>
        </p:nvCxnSpPr>
        <p:spPr>
          <a:xfrm>
            <a:off x="1752600" y="22860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9" name="Straight Connector 518"/>
          <p:cNvCxnSpPr/>
          <p:nvPr/>
        </p:nvCxnSpPr>
        <p:spPr>
          <a:xfrm>
            <a:off x="1905000" y="2057400"/>
            <a:ext cx="1219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0" name="Rounded Rectangle 519"/>
          <p:cNvSpPr/>
          <p:nvPr/>
        </p:nvSpPr>
        <p:spPr>
          <a:xfrm>
            <a:off x="1066800" y="2286000"/>
            <a:ext cx="685800" cy="304800"/>
          </a:xfrm>
          <a:prstGeom prst="roundRect">
            <a:avLst/>
          </a:prstGeom>
          <a:solidFill>
            <a:srgbClr val="4F81BD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Site-to-site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1" name="Straight Connector 520"/>
          <p:cNvCxnSpPr/>
          <p:nvPr/>
        </p:nvCxnSpPr>
        <p:spPr>
          <a:xfrm flipH="1">
            <a:off x="1828800" y="2819400"/>
            <a:ext cx="5334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22" name="Straight Connector 521"/>
          <p:cNvCxnSpPr/>
          <p:nvPr/>
        </p:nvCxnSpPr>
        <p:spPr>
          <a:xfrm flipH="1">
            <a:off x="1981200" y="2895600"/>
            <a:ext cx="457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2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66700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4" name="Rounded Rectangle 523"/>
          <p:cNvSpPr/>
          <p:nvPr/>
        </p:nvSpPr>
        <p:spPr>
          <a:xfrm>
            <a:off x="1524000" y="30480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Link 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5" name="Straight Connector 524"/>
          <p:cNvCxnSpPr/>
          <p:nvPr/>
        </p:nvCxnSpPr>
        <p:spPr>
          <a:xfrm flipV="1">
            <a:off x="70866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6" name="Rounded Rectangle 525"/>
          <p:cNvSpPr/>
          <p:nvPr/>
        </p:nvSpPr>
        <p:spPr>
          <a:xfrm>
            <a:off x="6654979" y="3263745"/>
            <a:ext cx="9144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DNS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7" name="Straight Connector 526"/>
          <p:cNvCxnSpPr/>
          <p:nvPr/>
        </p:nvCxnSpPr>
        <p:spPr>
          <a:xfrm flipV="1">
            <a:off x="83058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8" name="Rounded Rectangle 527"/>
          <p:cNvSpPr/>
          <p:nvPr/>
        </p:nvSpPr>
        <p:spPr>
          <a:xfrm>
            <a:off x="7772400" y="3263745"/>
            <a:ext cx="9906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Web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9" name="Straight Connector 528"/>
          <p:cNvCxnSpPr/>
          <p:nvPr/>
        </p:nvCxnSpPr>
        <p:spPr>
          <a:xfrm flipH="1" flipV="1">
            <a:off x="2819400" y="4766630"/>
            <a:ext cx="7298" cy="60392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30" name="Picture 10" descr="FortiSwitch_Icon_1U_Lt-s.png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527478"/>
            <a:ext cx="753822" cy="46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1" name="Rounded Rectangle 530"/>
          <p:cNvSpPr/>
          <p:nvPr/>
        </p:nvSpPr>
        <p:spPr>
          <a:xfrm>
            <a:off x="2438400" y="423323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L2 Switching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2" name="Rounded Rectangle 531"/>
          <p:cNvSpPr/>
          <p:nvPr/>
        </p:nvSpPr>
        <p:spPr>
          <a:xfrm>
            <a:off x="61286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L7 D/DOS Mitigator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33" name="Straight Connector 532"/>
          <p:cNvCxnSpPr/>
          <p:nvPr/>
        </p:nvCxnSpPr>
        <p:spPr>
          <a:xfrm flipV="1">
            <a:off x="7239000" y="685800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34" name="Rounded Rectangle 533"/>
          <p:cNvSpPr/>
          <p:nvPr/>
        </p:nvSpPr>
        <p:spPr>
          <a:xfrm>
            <a:off x="6553200" y="7620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DB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17" name="Picture 24" descr="LAN_Lt.png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00030"/>
            <a:ext cx="990600" cy="7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3434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</a:t>
            </a:r>
            <a:r>
              <a:rPr lang="en-US" sz="1200" dirty="0" smtClean="0"/>
              <a:t>Ports 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7x </a:t>
            </a:r>
            <a:r>
              <a:rPr lang="en-US" sz="1200" dirty="0"/>
              <a:t>GE </a:t>
            </a:r>
            <a:r>
              <a:rPr lang="en-US" sz="1200" dirty="0" smtClean="0"/>
              <a:t>Switched Ports </a:t>
            </a:r>
            <a:r>
              <a:rPr lang="en-US" sz="1200" dirty="0"/>
              <a:t>(</a:t>
            </a:r>
            <a:r>
              <a:rPr lang="en-US" sz="1200" dirty="0" err="1"/>
              <a:t>inc.</a:t>
            </a:r>
            <a:r>
              <a:rPr lang="en-US" sz="1200" dirty="0"/>
              <a:t> 2</a:t>
            </a:r>
            <a:r>
              <a:rPr lang="en-US" sz="1200" dirty="0" smtClean="0"/>
              <a:t>x PoE)</a:t>
            </a:r>
            <a:endParaRPr lang="en-US" sz="1200" b="1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0" y="1676400"/>
            <a:ext cx="3962400" cy="715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496" y="2590800"/>
            <a:ext cx="3886200" cy="699796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392904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1183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FortiGate-80C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80625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Concurrent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GbE Copper WAN </a:t>
            </a:r>
            <a:r>
              <a:rPr lang="en-US" sz="1200" dirty="0"/>
              <a:t>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Storage_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0806" y="3108859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7473353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</a:p>
          <a:p>
            <a:r>
              <a:rPr lang="en-US" dirty="0" smtClean="0"/>
              <a:t>FortiSwitch</a:t>
            </a:r>
          </a:p>
          <a:p>
            <a:r>
              <a:rPr lang="en-US" dirty="0" smtClean="0"/>
              <a:t>FortiClient</a:t>
            </a:r>
          </a:p>
          <a:p>
            <a:r>
              <a:rPr lang="en-US" dirty="0" smtClean="0"/>
              <a:t>FortiToken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FortiSandbox</a:t>
            </a:r>
          </a:p>
          <a:p>
            <a:r>
              <a:rPr lang="en-US" dirty="0" smtClean="0"/>
              <a:t>FortiDB</a:t>
            </a:r>
          </a:p>
          <a:p>
            <a:r>
              <a:rPr lang="en-US" dirty="0" smtClean="0"/>
              <a:t>FortiADC/</a:t>
            </a:r>
            <a:r>
              <a:rPr lang="en-US" dirty="0" err="1" smtClean="0"/>
              <a:t>AscenLink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39290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52600"/>
            <a:ext cx="3733800" cy="669126"/>
          </a:xfrm>
          <a:prstGeom prst="rect">
            <a:avLst/>
          </a:prstGeom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40412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066800"/>
            <a:ext cx="2884755" cy="237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14x GE RJ45 Switch </a:t>
            </a:r>
            <a:r>
              <a:rPr lang="en-US" sz="1200" dirty="0" smtClean="0"/>
              <a:t>Ports</a:t>
            </a:r>
            <a:br>
              <a:rPr lang="en-US" sz="1200" dirty="0" smtClean="0"/>
            </a:br>
            <a:r>
              <a:rPr lang="en-US" sz="1200" dirty="0" smtClean="0"/>
              <a:t>(</a:t>
            </a:r>
            <a:r>
              <a:rPr lang="en-US" sz="1200" dirty="0" err="1" smtClean="0"/>
              <a:t>inc.</a:t>
            </a:r>
            <a:r>
              <a:rPr lang="en-US" sz="1200" dirty="0" smtClean="0"/>
              <a:t> 4x PoE)</a:t>
            </a:r>
            <a:endParaRPr lang="en-US" sz="1200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0874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048000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12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>
            <a:off x="7951453" y="3061411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6800" y="2667001"/>
            <a:ext cx="3733800" cy="6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46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277" y="2690291"/>
            <a:ext cx="2212730" cy="62972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85640" y="2818799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2910328"/>
            <a:ext cx="213020" cy="151969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585640" y="3997971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FGT-200D</a:t>
            </a:r>
            <a:endParaRPr lang="en-US" sz="1400" b="1" dirty="0">
              <a:latin typeface="+mn-lt"/>
              <a:cs typeface="Arial Narrow"/>
            </a:endParaRP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Series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4086620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640" y="4016075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640" y="3818435"/>
            <a:ext cx="2433773" cy="731040"/>
          </a:xfrm>
          <a:prstGeom prst="rect">
            <a:avLst/>
          </a:prstGeom>
        </p:spPr>
      </p:pic>
      <p:pic>
        <p:nvPicPr>
          <p:cNvPr id="4" name="Picture 3" descr="FortiGate300D-3 Reflection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" t="36501" r="6445" b="35499"/>
          <a:stretch/>
        </p:blipFill>
        <p:spPr>
          <a:xfrm>
            <a:off x="1957240" y="3558875"/>
            <a:ext cx="2057400" cy="44599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585640" y="3632098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3720747"/>
            <a:ext cx="213020" cy="151969"/>
          </a:xfrm>
          <a:prstGeom prst="rect">
            <a:avLst/>
          </a:prstGeom>
        </p:spPr>
      </p:pic>
      <p:pic>
        <p:nvPicPr>
          <p:cNvPr id="6" name="Picture 5" descr="FortiGate500D-1 Reflection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5" t="34833" r="9000" b="38834"/>
          <a:stretch/>
        </p:blipFill>
        <p:spPr>
          <a:xfrm>
            <a:off x="1957240" y="3147730"/>
            <a:ext cx="1981200" cy="421305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585640" y="3254075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FGT-500D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2" name="Picture 31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26" y="3342724"/>
            <a:ext cx="213020" cy="151969"/>
          </a:xfrm>
          <a:prstGeom prst="rect">
            <a:avLst/>
          </a:prstGeom>
        </p:spPr>
      </p:pic>
      <p:pic>
        <p:nvPicPr>
          <p:cNvPr id="35" name="Picture 34" descr="FG-100D_Ft-top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029200"/>
            <a:ext cx="2446560" cy="729218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585640" y="4809035"/>
            <a:ext cx="914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040" y="4893670"/>
            <a:ext cx="213020" cy="151969"/>
          </a:xfrm>
          <a:prstGeom prst="rect">
            <a:avLst/>
          </a:prstGeom>
        </p:spPr>
      </p:pic>
      <p:pic>
        <p:nvPicPr>
          <p:cNvPr id="41" name="Picture 40" descr="FG-140D_Ft-top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759" y="4732835"/>
            <a:ext cx="2409194" cy="749527"/>
          </a:xfrm>
          <a:prstGeom prst="rect">
            <a:avLst/>
          </a:prstGeom>
        </p:spPr>
      </p:pic>
      <p:pic>
        <p:nvPicPr>
          <p:cNvPr id="42" name="Picture 41" descr="FG-140D-POE_Ft-top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759" y="4504236"/>
            <a:ext cx="2384859" cy="74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764871"/>
              </p:ext>
            </p:extLst>
          </p:nvPr>
        </p:nvGraphicFramePr>
        <p:xfrm>
          <a:off x="381000" y="1295400"/>
          <a:ext cx="8305801" cy="39626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24929"/>
                <a:gridCol w="1445218"/>
                <a:gridCol w="1445218"/>
                <a:gridCol w="1445218"/>
                <a:gridCol w="1445218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FGT-280D-POE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3.2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54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32 x GE PoE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 x GE SFP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 high port density,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06024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40586"/>
              </p:ext>
            </p:extLst>
          </p:nvPr>
        </p:nvGraphicFramePr>
        <p:xfrm>
          <a:off x="381000" y="1295400"/>
          <a:ext cx="8458201" cy="39626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90166"/>
                <a:gridCol w="1253607"/>
                <a:gridCol w="1253607"/>
                <a:gridCol w="1253607"/>
                <a:gridCol w="1253607"/>
                <a:gridCol w="1253607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FGT-500D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/ 8 / 8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/ 16 / 16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280,000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2.8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4.7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1.4 / 2.5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1.7 / 3.4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6 x GE RJ45, 4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x GE SFP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RJ45, </a:t>
                      </a:r>
                      <a:b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4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9311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2521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44083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56674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11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56698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7314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52732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343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241289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57226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808806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536846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GE RJ45 PoE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FG-200D-POE-Fron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05000"/>
            <a:ext cx="5187391" cy="469087"/>
          </a:xfrm>
          <a:prstGeom prst="rect">
            <a:avLst/>
          </a:prstGeom>
        </p:spPr>
      </p:pic>
      <p:pic>
        <p:nvPicPr>
          <p:cNvPr id="17" name="Picture 16" descr="FG-200D-POE-Back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626359"/>
            <a:ext cx="5184648" cy="521208"/>
          </a:xfrm>
          <a:prstGeom prst="rect">
            <a:avLst/>
          </a:prstGeom>
        </p:spPr>
      </p:pic>
      <p:pic>
        <p:nvPicPr>
          <p:cNvPr id="24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val 24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154432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9530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4419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54102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00400" y="228600"/>
            <a:ext cx="533400" cy="5334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2224520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79028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554587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</a:t>
            </a:r>
            <a:r>
              <a:rPr lang="en-US" sz="1200" dirty="0"/>
              <a:t>GE RJ45 </a:t>
            </a:r>
            <a:r>
              <a:rPr lang="en-US" sz="1200" dirty="0" smtClean="0"/>
              <a:t>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g4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81200"/>
            <a:ext cx="5187391" cy="469087"/>
          </a:xfrm>
          <a:prstGeom prst="rect">
            <a:avLst/>
          </a:prstGeom>
        </p:spPr>
      </p:pic>
      <p:pic>
        <p:nvPicPr>
          <p:cNvPr id="4" name="Picture 3" descr="g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667000"/>
            <a:ext cx="5187391" cy="521208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 bwMode="auto">
          <a:xfrm>
            <a:off x="140208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4038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2514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52578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76600" y="228600"/>
            <a:ext cx="533400" cy="5334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8076284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280D-POE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9988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GE RJ45 </a:t>
            </a:r>
            <a:r>
              <a:rPr lang="fr-FR" sz="1200" dirty="0"/>
              <a:t>WAN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52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32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PoE 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4 </a:t>
            </a:r>
            <a:r>
              <a:rPr lang="fr-FR" sz="1200" dirty="0"/>
              <a:t>x </a:t>
            </a:r>
            <a:r>
              <a:rPr lang="fr-FR" sz="1200" dirty="0" smtClean="0"/>
              <a:t>GE </a:t>
            </a:r>
            <a:r>
              <a:rPr lang="fr-FR" sz="1200" dirty="0"/>
              <a:t>SFP DMZ Interfaces </a:t>
            </a:r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61368"/>
            <a:ext cx="580664" cy="324623"/>
          </a:xfrm>
          <a:prstGeom prst="rect">
            <a:avLst/>
          </a:prstGeom>
          <a:effectLst/>
        </p:spPr>
      </p:pic>
      <p:pic>
        <p:nvPicPr>
          <p:cNvPr id="2" name="Picture 1" descr="FG-280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71600"/>
            <a:ext cx="4583162" cy="2247178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974" y="3056189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sp>
        <p:nvSpPr>
          <p:cNvPr id="11" name="TextBox 10"/>
          <p:cNvSpPr txBox="1"/>
          <p:nvPr/>
        </p:nvSpPr>
        <p:spPr>
          <a:xfrm>
            <a:off x="533400" y="6400800"/>
            <a:ext cx="1905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* 3</a:t>
            </a:r>
            <a:r>
              <a:rPr lang="en-US" sz="800" baseline="30000" dirty="0" smtClean="0">
                <a:solidFill>
                  <a:srgbClr val="404040"/>
                </a:solidFill>
                <a:latin typeface="Arial"/>
                <a:cs typeface="Arial"/>
              </a:rPr>
              <a:t>rd</a:t>
            </a:r>
            <a:r>
              <a:rPr lang="en-US" sz="800" dirty="0" smtClean="0">
                <a:solidFill>
                  <a:srgbClr val="404040"/>
                </a:solidFill>
                <a:latin typeface="Arial"/>
                <a:cs typeface="Arial"/>
              </a:rPr>
              <a:t> party RPS required.</a:t>
            </a:r>
          </a:p>
        </p:txBody>
      </p:sp>
    </p:spTree>
    <p:extLst>
      <p:ext uri="{BB962C8B-B14F-4D97-AF65-F5344CB8AC3E}">
        <p14:creationId xmlns:p14="http://schemas.microsoft.com/office/powerpoint/2010/main" val="37502039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073364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/ 2.5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" name="Picture 19" descr="dark_RPSSupplyOp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79848"/>
            <a:ext cx="580664" cy="324623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0" y="228600"/>
            <a:ext cx="533400" cy="533400"/>
          </a:xfrm>
          <a:prstGeom prst="rect">
            <a:avLst/>
          </a:prstGeom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FortiASICS_NP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5" name="Picture 4" descr="dark_Storage_12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3088640"/>
            <a:ext cx="548640" cy="301664"/>
          </a:xfrm>
          <a:prstGeom prst="rect">
            <a:avLst/>
          </a:prstGeom>
        </p:spPr>
      </p:pic>
      <p:pic>
        <p:nvPicPr>
          <p:cNvPr id="17" name="Picture 16" descr="300d-pro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5278465" cy="1594896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972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</a:t>
            </a:r>
            <a:r>
              <a:rPr lang="en-US" b="0" i="0" dirty="0"/>
              <a:t>5</a:t>
            </a:r>
            <a:r>
              <a:rPr lang="en-US" b="0" i="0" dirty="0" smtClean="0"/>
              <a:t>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GE SFP </a:t>
            </a:r>
            <a:r>
              <a:rPr lang="en-US" sz="1200" dirty="0" smtClean="0"/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</a:t>
            </a:r>
            <a:r>
              <a:rPr lang="en-US" sz="1200" dirty="0"/>
              <a:t>GE RJ45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2317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/ 3.4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28600"/>
            <a:ext cx="533400" cy="533400"/>
          </a:xfrm>
          <a:prstGeom prst="rect">
            <a:avLst/>
          </a:prstGeom>
        </p:spPr>
      </p:pic>
      <p:pic>
        <p:nvPicPr>
          <p:cNvPr id="15" name="Picture 14" descr="dark_RPSSupplyOpti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79848"/>
            <a:ext cx="580664" cy="324623"/>
          </a:xfrm>
          <a:prstGeom prst="rect">
            <a:avLst/>
          </a:prstGeom>
          <a:effectLst/>
        </p:spPr>
      </p:pic>
      <p:pic>
        <p:nvPicPr>
          <p:cNvPr id="16" name="Picture 15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FortiASICS_CP8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FortiASICS_NP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2" name="Picture 21" descr="dark_Storage_12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3088640"/>
            <a:ext cx="548640" cy="301664"/>
          </a:xfrm>
          <a:prstGeom prst="rect">
            <a:avLst/>
          </a:prstGeom>
        </p:spPr>
      </p:pic>
      <p:pic>
        <p:nvPicPr>
          <p:cNvPr id="5" name="Picture 4" descr="500d-pro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5292655" cy="1599184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6888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65858" cy="759412"/>
            <a:chOff x="5918200" y="3063875"/>
            <a:chExt cx="2665858" cy="75941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368" y="3510552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  <p:pic>
        <p:nvPicPr>
          <p:cNvPr id="16" name="Picture 15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88104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FortiGate: </a:t>
            </a:r>
            <a:r>
              <a:rPr lang="en-US" b="0" i="0" dirty="0"/>
              <a:t>Integrated Architecture</a:t>
            </a:r>
          </a:p>
        </p:txBody>
      </p:sp>
      <p:sp>
        <p:nvSpPr>
          <p:cNvPr id="37" name="Rounded Rectangle 36"/>
          <p:cNvSpPr/>
          <p:nvPr/>
        </p:nvSpPr>
        <p:spPr bwMode="auto">
          <a:xfrm>
            <a:off x="4714860" y="5186593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8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Straight Connector 38"/>
          <p:cNvCxnSpPr/>
          <p:nvPr/>
        </p:nvCxnSpPr>
        <p:spPr bwMode="auto">
          <a:xfrm>
            <a:off x="72294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73818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553061" y="5316907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42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0" y="5415193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ight Arrow 42"/>
          <p:cNvSpPr/>
          <p:nvPr/>
        </p:nvSpPr>
        <p:spPr bwMode="auto">
          <a:xfrm rot="5400000">
            <a:off x="63607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4" name="Rounded Rectangle 43"/>
          <p:cNvSpPr/>
          <p:nvPr/>
        </p:nvSpPr>
        <p:spPr bwMode="auto">
          <a:xfrm>
            <a:off x="600060" y="5186593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438260" y="5338993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6" name="Right Arrow 45"/>
          <p:cNvSpPr/>
          <p:nvPr/>
        </p:nvSpPr>
        <p:spPr bwMode="auto">
          <a:xfrm rot="5400000">
            <a:off x="23221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600060" y="2219873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bg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 rot="16200000">
            <a:off x="-458052" y="3237074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54" name="AutoShape 3"/>
          <p:cNvSpPr>
            <a:spLocks noChangeArrowheads="1"/>
          </p:cNvSpPr>
          <p:nvPr/>
        </p:nvSpPr>
        <p:spPr bwMode="auto">
          <a:xfrm>
            <a:off x="752460" y="4358640"/>
            <a:ext cx="7620000" cy="558346"/>
          </a:xfrm>
          <a:prstGeom prst="flowChartAlternateProcess">
            <a:avLst/>
          </a:prstGeom>
          <a:solidFill>
            <a:schemeClr val="tx1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62" name="Picture 61" descr="FortiASIC_R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11040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63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4267200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Rounded Rectangle 63"/>
          <p:cNvSpPr/>
          <p:nvPr/>
        </p:nvSpPr>
        <p:spPr bwMode="auto">
          <a:xfrm>
            <a:off x="4352587" y="1219200"/>
            <a:ext cx="4248473" cy="914400"/>
          </a:xfrm>
          <a:prstGeom prst="roundRect">
            <a:avLst>
              <a:gd name="adj" fmla="val 15175"/>
            </a:avLst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65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575" y="1295400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4443975" y="1833656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67" name="Picture 66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047" y="1219200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67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647" y="1295400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68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447" y="15240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047" y="16002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7646447" y="1833656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72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7030408" y="1459091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6935864" y="1833656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74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775" y="1295400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5129775" y="1833656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76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0" y="5415193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8" name="Straight Connector 77"/>
          <p:cNvCxnSpPr/>
          <p:nvPr/>
        </p:nvCxnSpPr>
        <p:spPr bwMode="auto">
          <a:xfrm>
            <a:off x="31908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TextBox 78"/>
          <p:cNvSpPr txBox="1"/>
          <p:nvPr/>
        </p:nvSpPr>
        <p:spPr>
          <a:xfrm>
            <a:off x="32670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80" name="Rounded Rectangle 79"/>
          <p:cNvSpPr/>
          <p:nvPr/>
        </p:nvSpPr>
        <p:spPr bwMode="auto">
          <a:xfrm>
            <a:off x="762000" y="2402753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>
            <a:off x="981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2" name="AutoShape 3"/>
          <p:cNvSpPr>
            <a:spLocks noChangeArrowheads="1"/>
          </p:cNvSpPr>
          <p:nvPr/>
        </p:nvSpPr>
        <p:spPr bwMode="auto">
          <a:xfrm>
            <a:off x="34194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3" name="Right Arrow 82"/>
          <p:cNvSpPr/>
          <p:nvPr/>
        </p:nvSpPr>
        <p:spPr bwMode="auto">
          <a:xfrm rot="5400000">
            <a:off x="3604880" y="2075097"/>
            <a:ext cx="6197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018770" y="3865793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5" name="Rounded Rectangle 84"/>
          <p:cNvSpPr/>
          <p:nvPr/>
        </p:nvSpPr>
        <p:spPr bwMode="auto">
          <a:xfrm>
            <a:off x="600060" y="1219200"/>
            <a:ext cx="3652631" cy="914400"/>
          </a:xfrm>
          <a:prstGeom prst="roundRect">
            <a:avLst>
              <a:gd name="adj" fmla="val 15175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86" name="Picture 4" descr="FortiGuard_Service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0" y="1371600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Rectangle 86"/>
          <p:cNvSpPr/>
          <p:nvPr/>
        </p:nvSpPr>
        <p:spPr>
          <a:xfrm>
            <a:off x="1666860" y="1371600"/>
            <a:ext cx="1479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8" name="Right Arrow 87"/>
          <p:cNvSpPr/>
          <p:nvPr/>
        </p:nvSpPr>
        <p:spPr bwMode="auto">
          <a:xfrm rot="16200000">
            <a:off x="6104284" y="2080216"/>
            <a:ext cx="914313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>
            <a:off x="5934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007168" y="1833656"/>
            <a:ext cx="10195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FortiExtender</a:t>
            </a:r>
          </a:p>
        </p:txBody>
      </p:sp>
      <p:pic>
        <p:nvPicPr>
          <p:cNvPr id="91" name="Picture 90" descr="Modem_Lt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51" y="1017288"/>
            <a:ext cx="677863" cy="8001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54946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6444" y="4876800"/>
            <a:ext cx="1997261" cy="98219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High End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Data Centers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19400" y="58674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253" y="5966875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876800"/>
            <a:ext cx="2096726" cy="1224742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3810000"/>
            <a:ext cx="2077178" cy="1288475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4114800"/>
            <a:ext cx="2052065" cy="6739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91747" y="48006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4882130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805616" y="48006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469" y="4882130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838200" y="58674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53" y="5948930"/>
            <a:ext cx="213020" cy="15196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18714" y="3497258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129994"/>
            <a:ext cx="213020" cy="151969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718714" y="304502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0" name="Picture 29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583411"/>
            <a:ext cx="213020" cy="151969"/>
          </a:xfrm>
          <a:prstGeom prst="rect">
            <a:avLst/>
          </a:prstGeom>
        </p:spPr>
      </p:pic>
      <p:pic>
        <p:nvPicPr>
          <p:cNvPr id="31" name="Picture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58" b="8672"/>
          <a:stretch/>
        </p:blipFill>
        <p:spPr bwMode="auto">
          <a:xfrm>
            <a:off x="2267018" y="3359809"/>
            <a:ext cx="2202026" cy="66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63"/>
          <a:stretch/>
        </p:blipFill>
        <p:spPr>
          <a:xfrm>
            <a:off x="2283639" y="2667000"/>
            <a:ext cx="2168787" cy="775639"/>
          </a:xfrm>
          <a:prstGeom prst="rect">
            <a:avLst/>
          </a:prstGeom>
        </p:spPr>
      </p:pic>
      <p:pic>
        <p:nvPicPr>
          <p:cNvPr id="33" name="Picture 32" descr="FG-1500D-Ft-top (1).jp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0" r="5682" b="20067"/>
          <a:stretch/>
        </p:blipFill>
        <p:spPr>
          <a:xfrm>
            <a:off x="2209800" y="2209800"/>
            <a:ext cx="2133600" cy="602664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599571"/>
            <a:ext cx="213020" cy="151969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718714" y="25146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FGT-1500D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900578"/>
              </p:ext>
            </p:extLst>
          </p:nvPr>
        </p:nvGraphicFramePr>
        <p:xfrm>
          <a:off x="381000" y="1295400"/>
          <a:ext cx="8458201" cy="37950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112906"/>
                <a:gridCol w="1781765"/>
                <a:gridCol w="1781765"/>
                <a:gridCol w="1781765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FG-1500D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50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/>
                        <a:t>8x 10GE SPF+,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16x GE SFP, 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18x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240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86902"/>
              </p:ext>
            </p:extLst>
          </p:nvPr>
        </p:nvGraphicFramePr>
        <p:xfrm>
          <a:off x="304800" y="1214120"/>
          <a:ext cx="8534400" cy="48056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52600"/>
                <a:gridCol w="1356360"/>
                <a:gridCol w="1356360"/>
                <a:gridCol w="1356360"/>
                <a:gridCol w="1356360"/>
                <a:gridCol w="13563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FG3040/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 / 40 / 40</a:t>
                      </a:r>
                      <a:br>
                        <a:rPr lang="en-US" sz="1100" dirty="0" smtClean="0"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58 / 55 / 43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44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300,000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22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8.4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23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2.3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4.5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18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10GE SFP+, 10 x GE SFP, 2 x GE RJ45 / + 2 10GE SFP+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48381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78979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G-1500D-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7800"/>
            <a:ext cx="4876800" cy="2151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FortiGate-</a:t>
            </a:r>
            <a:r>
              <a:rPr lang="en-US" b="0" i="0" dirty="0" smtClean="0">
                <a:cs typeface="Arial Narrow"/>
              </a:rPr>
              <a:t>1500D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86247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4.3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13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466662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438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886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2" descr="dark_Storage_24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20" y="3071090"/>
            <a:ext cx="56832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8x 10GE SPF+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8713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50685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  <p:pic>
        <p:nvPicPr>
          <p:cNvPr id="23" name="Picture 22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77" y="3462287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</a:t>
            </a:r>
            <a:r>
              <a:rPr lang="en-US" sz="1200" dirty="0"/>
              <a:t>SFP</a:t>
            </a:r>
            <a:r>
              <a:rPr lang="en-US" sz="1200" dirty="0" smtClean="0"/>
              <a:t>+/GE SFP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562140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23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44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300,000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82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1430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5867400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066800" y="5715000"/>
            <a:ext cx="259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FG-5144C with 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FG-5001D &amp; FCTL-5903C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819" t="8417" r="54118" b="6393"/>
          <a:stretch/>
        </p:blipFill>
        <p:spPr>
          <a:xfrm>
            <a:off x="762000" y="2286000"/>
            <a:ext cx="2590800" cy="345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642851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5140B/5144C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Blade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160 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480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1.12 </a:t>
                      </a:r>
                      <a:r>
                        <a:rPr lang="en-US" sz="1000" dirty="0" err="1" smtClean="0"/>
                        <a:t>Tbps</a:t>
                      </a:r>
                      <a:endParaRPr lang="en-US" sz="1000" dirty="0" smtClean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fully populated  FG-5001D security Blades.</a:t>
            </a:r>
            <a:endParaRPr lang="en-US" sz="1000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3819" t="8417" r="54118" b="6393"/>
          <a:stretch/>
        </p:blipFill>
        <p:spPr>
          <a:xfrm>
            <a:off x="6934200" y="1447800"/>
            <a:ext cx="1370426" cy="182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4994345" y="1360398"/>
            <a:ext cx="2987708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059237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000625" y="2435227"/>
            <a:ext cx="2986087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5942012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0271403"/>
              </p:ext>
            </p:extLst>
          </p:nvPr>
        </p:nvGraphicFramePr>
        <p:xfrm>
          <a:off x="539552" y="4941168"/>
          <a:ext cx="7994848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97424"/>
                <a:gridCol w="3997424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715000" y="32766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5000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746125"/>
              </p:ext>
            </p:extLst>
          </p:nvPr>
        </p:nvGraphicFramePr>
        <p:xfrm>
          <a:off x="304800" y="1214120"/>
          <a:ext cx="8458202" cy="382476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065166"/>
                <a:gridCol w="1598259"/>
                <a:gridCol w="1598259"/>
                <a:gridCol w="1598259"/>
                <a:gridCol w="1598259"/>
              </a:tblGrid>
              <a:tr h="365661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FG-5001B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FG-5001C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FG-5101C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FG-5001D</a:t>
                      </a:r>
                    </a:p>
                  </a:txBody>
                  <a:tcPr anchor="ctr"/>
                </a:tc>
              </a:tr>
              <a:tr h="42076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 40</a:t>
                      </a:r>
                      <a:endParaRPr lang="en-US" sz="1100" baseline="0" dirty="0" smtClean="0"/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</a:t>
                      </a:r>
                      <a:r>
                        <a:rPr lang="en-US" sz="1100" baseline="0" dirty="0" smtClean="0"/>
                        <a:t>/ 40 / 10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80 / 80 / 55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29.5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5063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210,000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22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7.8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9.8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9.4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2.5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 / 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- / - Gbps</a:t>
                      </a:r>
                    </a:p>
                  </a:txBody>
                  <a:tcPr anchor="ctr" horzOverflow="overflow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8x 10GE SFP+, 2x GE RJ45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2x 10GE SFP+, 2x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4x</a:t>
                      </a:r>
                      <a:r>
                        <a:rPr lang="en-US" sz="1100" baseline="0" dirty="0" smtClean="0"/>
                        <a:t> 10GE SFP+, 2x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2x 40GE QSFP+, 2x 10GE SFP+, 2x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365661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200 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255462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894503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5001D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40GE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10GE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MGMT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 smtClean="0"/>
              <a:t>connectivity</a:t>
            </a:r>
            <a:r>
              <a:rPr lang="sv-SE" sz="1200" dirty="0" smtClean="0"/>
              <a:t> : </a:t>
            </a:r>
            <a:r>
              <a:rPr lang="sv-SE" sz="1200" dirty="0"/>
              <a:t>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10/40Gbps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81087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45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28600"/>
            <a:ext cx="533400" cy="533400"/>
          </a:xfrm>
          <a:prstGeom prst="rect">
            <a:avLst/>
          </a:prstGeom>
        </p:spPr>
      </p:pic>
      <p:pic>
        <p:nvPicPr>
          <p:cNvPr id="17" name="Picture 16" descr="5001D_front_callout[1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5000"/>
            <a:ext cx="4572000" cy="1729178"/>
          </a:xfrm>
          <a:prstGeom prst="rect">
            <a:avLst/>
          </a:prstGeom>
        </p:spPr>
      </p:pic>
      <p:pic>
        <p:nvPicPr>
          <p:cNvPr id="11" name="Picture 10" descr="dark_FortiASICS_CP8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29000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63552"/>
            <a:ext cx="568348" cy="316345"/>
          </a:xfrm>
          <a:prstGeom prst="rect">
            <a:avLst/>
          </a:prstGeom>
        </p:spPr>
      </p:pic>
      <p:pic>
        <p:nvPicPr>
          <p:cNvPr id="16" name="Picture 15" descr="dark_FortiASICS_NP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8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06535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dark_Storage_200gb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069324"/>
            <a:ext cx="554344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3925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600200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10GE SFP</a:t>
            </a:r>
            <a:r>
              <a:rPr lang="en-US" sz="1200" dirty="0"/>
              <a:t>+ slots </a:t>
            </a: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SIC DP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3048000"/>
            <a:ext cx="685800" cy="354082"/>
          </a:xfrm>
          <a:prstGeom prst="rect">
            <a:avLst/>
          </a:prstGeom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486960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</a:t>
            </a:r>
            <a:r>
              <a:rPr lang="en-US" dirty="0" smtClean="0"/>
              <a:t>5903C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228600"/>
            <a:ext cx="533400" cy="533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5" name="Picture 14" descr="5903C_front_callou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76400"/>
            <a:ext cx="4953000" cy="178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791849"/>
      </p:ext>
    </p:extLst>
  </p:cSld>
  <p:clrMapOvr>
    <a:masterClrMapping/>
  </p:clrMapOvr>
  <p:transition xmlns:p14="http://schemas.microsoft.com/office/powerpoint/2010/main"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200714"/>
              </p:ext>
            </p:extLst>
          </p:nvPr>
        </p:nvGraphicFramePr>
        <p:xfrm>
          <a:off x="461743" y="1271935"/>
          <a:ext cx="8453658" cy="352716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15214"/>
                <a:gridCol w="1759611"/>
                <a:gridCol w="1759611"/>
                <a:gridCol w="1759611"/>
                <a:gridCol w="1759611"/>
              </a:tblGrid>
              <a:tr h="2895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Max Dist.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SFP (GE)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XFP (10GE)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SFP+ (10GE)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QSFP+ (40GE)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SP-CABLE-ADASFP+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26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FG-TRAN-XFPSR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FG-TRAN-SFP+SR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FG-TRAN-GC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(on OM3 MMF)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150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(on OM4 MMF)</a:t>
                      </a: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FG-TRAN-SX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5 Km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FG-TRAN-LX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 Km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FG-TRAN-XFPLR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FG-TRAN-SFP+LR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830506"/>
              </p:ext>
            </p:extLst>
          </p:nvPr>
        </p:nvGraphicFramePr>
        <p:xfrm>
          <a:off x="461743" y="1271935"/>
          <a:ext cx="8265006" cy="487675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411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FG-200D/200D-POE/240D/240-POE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FG-280D-POE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FG300D/500D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12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154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FG1500D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30389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260821"/>
              </p:ext>
            </p:extLst>
          </p:nvPr>
        </p:nvGraphicFramePr>
        <p:xfrm>
          <a:off x="461743" y="1271935"/>
          <a:ext cx="8265006" cy="375335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FG3600C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FG3700D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SFP+ *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FG5001D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QSFP+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FCTL5903C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25880"/>
              </p:ext>
            </p:extLst>
          </p:nvPr>
        </p:nvGraphicFramePr>
        <p:xfrm>
          <a:off x="457200" y="1220760"/>
          <a:ext cx="8052419" cy="48752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4114800"/>
                <a:gridCol w="393761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FG/FWF-20C, 30D/30D-POE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FG/FWF-40C,</a:t>
                      </a:r>
                      <a:r>
                        <a:rPr lang="en-US" sz="1400" baseline="0" dirty="0" smtClean="0"/>
                        <a:t> 60C, 60D/60D-POE, 90D/90D-POE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240D,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FG-200D/240D/280-POE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</a:t>
                      </a:r>
                      <a:r>
                        <a:rPr lang="en-US" sz="1400" baseline="30000" dirty="0" smtClean="0"/>
                        <a:t>rd</a:t>
                      </a:r>
                      <a:r>
                        <a:rPr lang="en-US" sz="1400" baseline="0" dirty="0" smtClean="0"/>
                        <a:t> Party RPS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FG-500D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  <a:r>
                        <a:rPr lang="en-US" sz="1400" baseline="0" dirty="0" smtClean="0"/>
                        <a:t> (max 2 units)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FG-600C-DC, FG-800C-DC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SP-FG600C-DC-PS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479059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503377"/>
              </p:ext>
            </p:extLst>
          </p:nvPr>
        </p:nvGraphicFramePr>
        <p:xfrm>
          <a:off x="457200" y="1220760"/>
          <a:ext cx="8052419" cy="210382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FG-1000C, FG-1000C-DC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SP-FG600C-PS, SP-FG600C-DC-PS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FG-1240B,</a:t>
                      </a:r>
                      <a:r>
                        <a:rPr lang="en-US" sz="1400" baseline="0" dirty="0" smtClean="0"/>
                        <a:t> FG-1500D, 3040B, 3140B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SP-FG1240B-PS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FG-3240C,</a:t>
                      </a:r>
                      <a:r>
                        <a:rPr lang="en-US" sz="1400" baseline="0" dirty="0" smtClean="0"/>
                        <a:t> 3600C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SP-FG3600C-PS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FG-3700D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SP-FG3700D-PS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FG-3810A, FG-3810A-DC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SP-FG3810A-PS, SP-FG3810A-DC-PS 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FG-3950B, FG-3951B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SP-FG3950B-PS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421922"/>
              </p:ext>
            </p:extLst>
          </p:nvPr>
        </p:nvGraphicFramePr>
        <p:xfrm>
          <a:off x="457200" y="1524000"/>
          <a:ext cx="8357220" cy="341765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62026"/>
                <a:gridCol w="1662026"/>
                <a:gridCol w="1662026"/>
                <a:gridCol w="1662026"/>
                <a:gridCol w="1709116"/>
              </a:tblGrid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C14 Inlet</a:t>
                      </a:r>
                      <a:br>
                        <a:rPr lang="en-US" sz="1400" b="0" dirty="0" smtClean="0">
                          <a:solidFill>
                            <a:schemeClr val="tx1"/>
                          </a:solidFill>
                        </a:rPr>
                      </a:b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SP-FGPCOR-US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SP-FGPCOR-UK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SP-FGPCOR-EU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SP-FGPCOR-AU	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</a:tr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*C6 Inlet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SP-FG60CPCOR-US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SP-FG60CPCOR-UK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SP-FG60CPCOR-EU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SP-FG60CPCOR-AU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NEMA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5-15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BS 1363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CEE7 VII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AS/NZS 3112</a:t>
                      </a:r>
                    </a:p>
                  </a:txBody>
                  <a:tcPr marL="61703" marR="61703" marT="34706" marB="34706"/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G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C, E, F, K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I</a:t>
                      </a:r>
                    </a:p>
                  </a:txBody>
                  <a:tcPr marL="61703" marR="61703" marT="34706" marB="34706"/>
                </a:tc>
              </a:tr>
              <a:tr h="1802735"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Cords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480" y="3276600"/>
            <a:ext cx="1524000" cy="15240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26179"/>
          <a:stretch/>
        </p:blipFill>
        <p:spPr>
          <a:xfrm>
            <a:off x="7162801" y="3276600"/>
            <a:ext cx="1537856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6666" r="11515" b="18637"/>
          <a:stretch/>
        </p:blipFill>
        <p:spPr>
          <a:xfrm>
            <a:off x="3857921" y="3276600"/>
            <a:ext cx="1524000" cy="1515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5244"/>
          <a:stretch/>
        </p:blipFill>
        <p:spPr>
          <a:xfrm>
            <a:off x="5510361" y="3276600"/>
            <a:ext cx="1543910" cy="152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5486400"/>
            <a:ext cx="48006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7"/>
              </a:rPr>
              <a:t>http://en.wikipedia.org/wiki/</a:t>
            </a:r>
            <a:r>
              <a:rPr lang="en-US" sz="1100" dirty="0" smtClean="0">
                <a:hlinkClick r:id="rId7"/>
              </a:rPr>
              <a:t>AC_power_plugs_and_sockets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hlinkClick r:id="rId8"/>
              </a:rPr>
              <a:t>http://kropla.com/electric2.</a:t>
            </a:r>
            <a:r>
              <a:rPr lang="en-US" sz="1100" dirty="0" smtClean="0">
                <a:hlinkClick r:id="rId8"/>
              </a:rPr>
              <a:t>htm</a:t>
            </a:r>
            <a:endParaRPr lang="en-US" sz="1100" dirty="0" smtClean="0"/>
          </a:p>
          <a:p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>* For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FG-60C 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and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FG/FWF-40C,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 FG/FWF-60D &amp; FG/FWF-90D</a:t>
            </a:r>
            <a:endParaRPr lang="en-US" sz="900" dirty="0" smtClean="0"/>
          </a:p>
          <a:p>
            <a:endParaRPr lang="en-US" sz="11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1600" y="2133600"/>
            <a:ext cx="539315" cy="393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6000" y1="66667" x2="19000" y2="63768"/>
                        <a14:foregroundMark x1="49000" y1="34783" x2="49000" y2="44928"/>
                        <a14:foregroundMark x1="76000" y1="59420" x2="76000" y2="695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71600" y="1600200"/>
            <a:ext cx="533768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8322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Hard Disks</a:t>
            </a:r>
            <a:endParaRPr lang="en-US" b="0" i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563778"/>
              </p:ext>
            </p:extLst>
          </p:nvPr>
        </p:nvGraphicFramePr>
        <p:xfrm>
          <a:off x="533400" y="1295400"/>
          <a:ext cx="8153395" cy="48040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5000"/>
                <a:gridCol w="1249679"/>
                <a:gridCol w="1249679"/>
                <a:gridCol w="1249679"/>
                <a:gridCol w="1249679"/>
                <a:gridCol w="1249679"/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SP-D1000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SP-D1TB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SP-D1TC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SP-D2TC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SP-D2000</a:t>
                      </a: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FortiManager</a:t>
                      </a:r>
                      <a:endParaRPr lang="en-US" sz="1400" b="1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3000C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3000C gen2, 4000D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FortiAnalyzer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4000B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2000B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1000C Gen2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2000B Gen2,</a:t>
                      </a:r>
                      <a:r>
                        <a:rPr lang="en-US" sz="1400" baseline="0" dirty="0" smtClean="0"/>
                        <a:t> 3000D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FortiMail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2000B. 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2000B Gen2,</a:t>
                      </a:r>
                      <a:r>
                        <a:rPr lang="en-US" sz="1400" baseline="0" dirty="0" smtClean="0"/>
                        <a:t> 3000D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FortiWeb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3000D, 4000C, 4000D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FortiDB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smtClean="0"/>
                        <a:t>2000B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FortiScan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FortiAuthenticator</a:t>
                      </a:r>
                      <a:r>
                        <a:rPr lang="en-US" sz="1400" b="1" baseline="0" dirty="0" smtClean="0"/>
                        <a:t> </a:t>
                      </a:r>
                      <a:endParaRPr lang="en-US" sz="1400" b="1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3000B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FortiCache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 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 Gen2, 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FortiSandbox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436996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5.2</a:t>
            </a:r>
            <a:endParaRPr lang="en-US" sz="3600" b="1" dirty="0"/>
          </a:p>
        </p:txBody>
      </p:sp>
      <p:pic>
        <p:nvPicPr>
          <p:cNvPr id="2" name="Picture 1" descr="FortiGa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819400"/>
            <a:ext cx="1344168" cy="9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85800" y="1295400"/>
            <a:ext cx="8305800" cy="457200"/>
          </a:xfrm>
          <a:prstGeom prst="chevron">
            <a:avLst>
              <a:gd name="adj" fmla="val 0"/>
            </a:avLst>
          </a:pr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21510" name="Oval 5"/>
          <p:cNvSpPr>
            <a:spLocks noChangeArrowheads="1"/>
          </p:cNvSpPr>
          <p:nvPr/>
        </p:nvSpPr>
        <p:spPr bwMode="auto">
          <a:xfrm>
            <a:off x="1159996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1083796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2005</a:t>
            </a:r>
          </a:p>
        </p:txBody>
      </p:sp>
      <p:sp>
        <p:nvSpPr>
          <p:cNvPr id="21512" name="Oval 9"/>
          <p:cNvSpPr>
            <a:spLocks noChangeArrowheads="1"/>
          </p:cNvSpPr>
          <p:nvPr/>
        </p:nvSpPr>
        <p:spPr bwMode="auto">
          <a:xfrm>
            <a:off x="25146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2438400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2007</a:t>
            </a:r>
          </a:p>
        </p:txBody>
      </p:sp>
      <p:sp>
        <p:nvSpPr>
          <p:cNvPr id="21514" name="Oval 11"/>
          <p:cNvSpPr>
            <a:spLocks noChangeArrowheads="1"/>
          </p:cNvSpPr>
          <p:nvPr/>
        </p:nvSpPr>
        <p:spPr bwMode="auto">
          <a:xfrm>
            <a:off x="3853054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auto">
          <a:xfrm>
            <a:off x="35814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2009/Q1</a:t>
            </a:r>
          </a:p>
        </p:txBody>
      </p:sp>
      <p:sp>
        <p:nvSpPr>
          <p:cNvPr id="21516" name="Oval 13"/>
          <p:cNvSpPr>
            <a:spLocks noChangeArrowheads="1"/>
          </p:cNvSpPr>
          <p:nvPr/>
        </p:nvSpPr>
        <p:spPr bwMode="auto">
          <a:xfrm>
            <a:off x="52667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49530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2009/Q3</a:t>
            </a:r>
          </a:p>
        </p:txBody>
      </p:sp>
      <p:graphicFrame>
        <p:nvGraphicFramePr>
          <p:cNvPr id="41074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632627"/>
              </p:ext>
            </p:extLst>
          </p:nvPr>
        </p:nvGraphicFramePr>
        <p:xfrm>
          <a:off x="152399" y="1828800"/>
          <a:ext cx="8839201" cy="1524635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2.8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3.0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V4.1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4.3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Antispam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VPN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IM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P2P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mgmt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DLP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WAN Opt.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Proxy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App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Control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Wireless ctrl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IPv6 UTM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SQL Logging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GUI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Network VM</a:t>
                      </a: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Token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Server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ICAP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FortiOS Software Evolution</a:t>
            </a:r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553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172200" y="12954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2010/Q1</a:t>
            </a:r>
            <a:endParaRPr lang="en-US" sz="1600" i="1" dirty="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8077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7696200" y="1295400"/>
            <a:ext cx="10055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2011/Q3</a:t>
            </a:r>
            <a:endParaRPr lang="en-US" sz="1600" i="1" dirty="0"/>
          </a:p>
        </p:txBody>
      </p:sp>
      <p:sp>
        <p:nvSpPr>
          <p:cNvPr id="39" name="AutoShape 4"/>
          <p:cNvSpPr>
            <a:spLocks noChangeArrowheads="1"/>
          </p:cNvSpPr>
          <p:nvPr/>
        </p:nvSpPr>
        <p:spPr bwMode="auto">
          <a:xfrm>
            <a:off x="685800" y="3505200"/>
            <a:ext cx="8305800" cy="457200"/>
          </a:xfrm>
          <a:custGeom>
            <a:avLst/>
            <a:gdLst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165045 w 8305800"/>
              <a:gd name="connsiteY5" fmla="*/ 228600 h 457200"/>
              <a:gd name="connsiteX6" fmla="*/ 0 w 8305800"/>
              <a:gd name="connsiteY6" fmla="*/ 0 h 457200"/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0 w 8305800"/>
              <a:gd name="connsiteY5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05800" h="457200">
                <a:moveTo>
                  <a:pt x="0" y="0"/>
                </a:moveTo>
                <a:lnTo>
                  <a:pt x="8140755" y="0"/>
                </a:lnTo>
                <a:lnTo>
                  <a:pt x="8305800" y="228600"/>
                </a:lnTo>
                <a:lnTo>
                  <a:pt x="8140755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40" name="Oval 5"/>
          <p:cNvSpPr>
            <a:spLocks noChangeArrowheads="1"/>
          </p:cNvSpPr>
          <p:nvPr/>
        </p:nvSpPr>
        <p:spPr bwMode="auto">
          <a:xfrm>
            <a:off x="1159996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1083796" y="3505200"/>
            <a:ext cx="1020805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2012/Q4</a:t>
            </a:r>
            <a:endParaRPr lang="en-US" sz="1600" i="1" dirty="0"/>
          </a:p>
          <a:p>
            <a:endParaRPr lang="en-US" sz="1600" i="1" dirty="0"/>
          </a:p>
        </p:txBody>
      </p:sp>
      <p:sp>
        <p:nvSpPr>
          <p:cNvPr id="42" name="Oval 9"/>
          <p:cNvSpPr>
            <a:spLocks noChangeArrowheads="1"/>
          </p:cNvSpPr>
          <p:nvPr/>
        </p:nvSpPr>
        <p:spPr bwMode="auto">
          <a:xfrm>
            <a:off x="2318055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2241855" y="35052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2014/Q2</a:t>
            </a:r>
            <a:endParaRPr lang="en-US" sz="1600" i="1" dirty="0"/>
          </a:p>
        </p:txBody>
      </p:sp>
      <p:graphicFrame>
        <p:nvGraphicFramePr>
          <p:cNvPr id="48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942229"/>
              </p:ext>
            </p:extLst>
          </p:nvPr>
        </p:nvGraphicFramePr>
        <p:xfrm>
          <a:off x="152399" y="4038600"/>
          <a:ext cx="8839201" cy="2029968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Client reputation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Sandbox integration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Endpoint control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Device based policy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FortiView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Deep Flow AV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Software performance optimization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78081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7"/>
            <a:ext cx="6781800" cy="1077218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FG/FWF-30C/POE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FG/FWF-80C(M)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FG/FWF-90D*/POE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133600"/>
            <a:ext cx="6934200" cy="1323439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FG-100D Series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</a:t>
            </a:r>
            <a:r>
              <a:rPr lang="en-US" sz="1600" b="1" dirty="0" smtClean="0"/>
              <a:t>)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FG200D Series</a:t>
            </a: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FG300C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FG-600C</a:t>
            </a: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FG-620/621B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FG800C/1000C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FG1240B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FG1500D*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3240C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3700D*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</a:t>
            </a:r>
            <a:r>
              <a:rPr lang="en-US" sz="1600" b="1" dirty="0">
                <a:ea typeface="Zapf Dingbats"/>
                <a:cs typeface="Zapf Dingbats"/>
                <a:sym typeface="Zapf Dingbats"/>
              </a:rPr>
              <a:t>-</a:t>
            </a: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3810A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pic>
        <p:nvPicPr>
          <p:cNvPr id="26" name="Picture 25" descr="FortiGat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67056"/>
            <a:ext cx="1344168" cy="9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3516552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5.2.0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Disk Logging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IPSEC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 enabled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57200" y="6400800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 Regular UI mode</a:t>
            </a:r>
          </a:p>
        </p:txBody>
      </p:sp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2840317"/>
              </p:ext>
            </p:extLst>
          </p:nvPr>
        </p:nvGraphicFramePr>
        <p:xfrm>
          <a:off x="470855" y="1210493"/>
          <a:ext cx="8077197" cy="304799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5.2.0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CLI, PBR 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FSSO/Remote </a:t>
                      </a:r>
                      <a:r>
                        <a:rPr lang="en-US" sz="1400" b="1" dirty="0" err="1" smtClean="0">
                          <a:solidFill>
                            <a:srgbClr val="FFFFFF"/>
                          </a:solidFill>
                        </a:rPr>
                        <a:t>Auth</a:t>
                      </a: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 Services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</a:t>
            </a:r>
            <a:r>
              <a:rPr lang="en-US" dirty="0"/>
              <a:t>F</a:t>
            </a:r>
            <a:r>
              <a:rPr lang="en-US" dirty="0" smtClean="0"/>
              <a:t>amily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529011"/>
              </p:ext>
            </p:extLst>
          </p:nvPr>
        </p:nvGraphicFramePr>
        <p:xfrm>
          <a:off x="152400" y="1125121"/>
          <a:ext cx="8763001" cy="4992086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697889"/>
                <a:gridCol w="943274"/>
                <a:gridCol w="2036289"/>
                <a:gridCol w="1644831"/>
                <a:gridCol w="2440718"/>
              </a:tblGrid>
              <a:tr h="85607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Resiliency and Versatility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Dual Radio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Dual Band </a:t>
                      </a:r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87669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1545932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63465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Single Radio</a:t>
                      </a: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85654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  <a:p>
                      <a:pPr algn="ctr"/>
                      <a:r>
                        <a:rPr lang="en-US" dirty="0" smtClean="0"/>
                        <a:t>Value</a:t>
                      </a:r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11208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53200" y="3669268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FAP-221C</a:t>
            </a:r>
            <a:endParaRPr lang="en-US" sz="1800" dirty="0">
              <a:solidFill>
                <a:srgbClr val="0B0B0B"/>
              </a:solidFill>
              <a:effectLst/>
            </a:endParaRPr>
          </a:p>
        </p:txBody>
      </p:sp>
      <p:grpSp>
        <p:nvGrpSpPr>
          <p:cNvPr id="4" name="Group 28"/>
          <p:cNvGrpSpPr/>
          <p:nvPr/>
        </p:nvGrpSpPr>
        <p:grpSpPr>
          <a:xfrm>
            <a:off x="4851804" y="2514600"/>
            <a:ext cx="1668330" cy="1232294"/>
            <a:chOff x="4310743" y="1866817"/>
            <a:chExt cx="1972491" cy="1456959"/>
          </a:xfrm>
        </p:grpSpPr>
        <p:pic>
          <p:nvPicPr>
            <p:cNvPr id="13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17959449">
              <a:off x="5184838" y="2225381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4310743" y="2402307"/>
              <a:ext cx="1461696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FAP-222B</a:t>
              </a:r>
            </a:p>
          </p:txBody>
        </p:sp>
      </p:grp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691823" y="4191000"/>
            <a:ext cx="1248863" cy="531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553200" y="4310376"/>
            <a:ext cx="1236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FAP-210B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53200" y="2095443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FAP-320B</a:t>
            </a: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50016" y="19050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6553200" y="2721342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FAP-223B</a:t>
            </a:r>
          </a:p>
        </p:txBody>
      </p:sp>
      <p:pic>
        <p:nvPicPr>
          <p:cNvPr id="23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33212" y="2367200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34"/>
          <p:cNvGrpSpPr/>
          <p:nvPr/>
        </p:nvGrpSpPr>
        <p:grpSpPr>
          <a:xfrm>
            <a:off x="4884067" y="4712182"/>
            <a:ext cx="1592933" cy="1028349"/>
            <a:chOff x="4376028" y="4330084"/>
            <a:chExt cx="1883344" cy="1215832"/>
          </a:xfrm>
        </p:grpSpPr>
        <p:pic>
          <p:nvPicPr>
            <p:cNvPr id="25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5413161" y="4330084"/>
              <a:ext cx="846211" cy="1215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4376028" y="4658224"/>
              <a:ext cx="1441451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FAP-112B</a:t>
              </a:r>
            </a:p>
          </p:txBody>
        </p:sp>
      </p:grpSp>
      <p:pic>
        <p:nvPicPr>
          <p:cNvPr id="21506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64034" y="4191000"/>
            <a:ext cx="999698" cy="49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898588" y="4764709"/>
            <a:ext cx="819748" cy="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8" descr="C:\Users\ksaraf\Downloads\FAP-11C-Lt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990949" y="5114379"/>
            <a:ext cx="617917" cy="66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61222" y="4221037"/>
            <a:ext cx="1205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FAP-28C</a:t>
            </a:r>
            <a:r>
              <a:rPr lang="en-US" dirty="0" smtClean="0">
                <a:solidFill>
                  <a:srgbClr val="0B0B0B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5840" y="4805716"/>
            <a:ext cx="1120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6996" y="5228898"/>
            <a:ext cx="1103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1290313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FAP-320C</a:t>
            </a:r>
          </a:p>
        </p:txBody>
      </p:sp>
      <p:pic>
        <p:nvPicPr>
          <p:cNvPr id="4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tretch>
            <a:fillRect/>
          </a:stretch>
        </p:blipFill>
        <p:spPr bwMode="auto">
          <a:xfrm>
            <a:off x="7874217" y="3048000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6553200" y="3212068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FAP-221B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874217" y="3486558"/>
            <a:ext cx="884074" cy="704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Rounded Rectangle 35"/>
          <p:cNvSpPr/>
          <p:nvPr/>
        </p:nvSpPr>
        <p:spPr bwMode="auto">
          <a:xfrm>
            <a:off x="7772400" y="38100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72400" y="12192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Rounded Rectangle 32"/>
          <p:cNvSpPr/>
          <p:nvPr/>
        </p:nvSpPr>
        <p:spPr bwMode="auto">
          <a:xfrm>
            <a:off x="7772400" y="16002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4906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226119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2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137365</TotalTime>
  <Words>16508</Words>
  <Application>Microsoft Macintosh PowerPoint</Application>
  <PresentationFormat>On-screen Show (4:3)</PresentationFormat>
  <Paragraphs>5050</Paragraphs>
  <Slides>171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171</vt:i4>
      </vt:variant>
    </vt:vector>
  </HeadingPairs>
  <TitlesOfParts>
    <vt:vector size="172" baseType="lpstr">
      <vt:lpstr>FTNT-2012_PPT_Template</vt:lpstr>
      <vt:lpstr>Fortinet Product Quick Guide</vt:lpstr>
      <vt:lpstr>PowerPoint Presentation</vt:lpstr>
      <vt:lpstr>PowerPoint Presentation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Entry Level Series</vt:lpstr>
      <vt:lpstr>FortiGate Small Business Devices: Comparison</vt:lpstr>
      <vt:lpstr>FortiGate Small Business Devices: Comparison</vt:lpstr>
      <vt:lpstr>FortiGate-20C-ADSL</vt:lpstr>
      <vt:lpstr>FortiWiFi-20C-ADSL</vt:lpstr>
      <vt:lpstr>FortiGate/FortiWiFi-30D</vt:lpstr>
      <vt:lpstr>FortiGate/FortiWiFi-30D-POE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FortiGate/FortiWiFi-60D</vt:lpstr>
      <vt:lpstr>FortiGate/FortiWiFi-60D-POE</vt:lpstr>
      <vt:lpstr>FortiGate-80C</vt:lpstr>
      <vt:lpstr>FortiWiFi-80CM</vt:lpstr>
      <vt:lpstr>FortiGate/FortiWiFi-90D</vt:lpstr>
      <vt:lpstr>FortiGate/FortiWiFi-90D-POE</vt:lpstr>
      <vt:lpstr>FortiGate Mid-Range Series</vt:lpstr>
      <vt:lpstr>FortiGate Mid Range Devices: Comparison</vt:lpstr>
      <vt:lpstr>FortiGate Mid Range Devices: Comparison</vt:lpstr>
      <vt:lpstr>FortiGate-100D</vt:lpstr>
      <vt:lpstr>FortiGate-140D</vt:lpstr>
      <vt:lpstr>FortiGate-140D-POE</vt:lpstr>
      <vt:lpstr>FortiGate-140D-POE-T1</vt:lpstr>
      <vt:lpstr>FortiGate-Rugged-100C</vt:lpstr>
      <vt:lpstr>FortiGate-200D</vt:lpstr>
      <vt:lpstr>FortiGate-200D-POE</vt:lpstr>
      <vt:lpstr>FortiGate-240D</vt:lpstr>
      <vt:lpstr>FortiGate-240D-POE</vt:lpstr>
      <vt:lpstr>FortiGate-280D-POE</vt:lpstr>
      <vt:lpstr>FortiGate-300C</vt:lpstr>
      <vt:lpstr>FortiGate-300D</vt:lpstr>
      <vt:lpstr>FortiGate-500D</vt:lpstr>
      <vt:lpstr>FortiGate-600C</vt:lpstr>
      <vt:lpstr>FortiGate-800C</vt:lpstr>
      <vt:lpstr>FortiGate High End Series</vt:lpstr>
      <vt:lpstr>FortiGate Mid Range Devices: Comparison</vt:lpstr>
      <vt:lpstr>FortiGate 3000 Series: Comparison</vt:lpstr>
      <vt:lpstr>FortiGate-1000C</vt:lpstr>
      <vt:lpstr>FortiGate-1240B</vt:lpstr>
      <vt:lpstr>FortiGate-1500D</vt:lpstr>
      <vt:lpstr>FortiGate-3040B</vt:lpstr>
      <vt:lpstr>FortiGate-3140B</vt:lpstr>
      <vt:lpstr>FortiGate-3240C</vt:lpstr>
      <vt:lpstr>FortiGate-3600C</vt:lpstr>
      <vt:lpstr>FortiGate-3700D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 5000 Series: Comparison</vt:lpstr>
      <vt:lpstr>FortiGate-5001B</vt:lpstr>
      <vt:lpstr>FortiGate-5001C</vt:lpstr>
      <vt:lpstr>FortiGate-5101C</vt:lpstr>
      <vt:lpstr>FortiGate-5001D</vt:lpstr>
      <vt:lpstr>FortiSwitch-5003B</vt:lpstr>
      <vt:lpstr>PowerPoint Presentation</vt:lpstr>
      <vt:lpstr>PowerPoint Presentation</vt:lpstr>
      <vt:lpstr>FortiSwitch-5203B</vt:lpstr>
      <vt:lpstr>FortiGate-VM</vt:lpstr>
      <vt:lpstr>Transceivers</vt:lpstr>
      <vt:lpstr>Transceivers</vt:lpstr>
      <vt:lpstr>Transceivers</vt:lpstr>
      <vt:lpstr>Power Adapters &amp; Redundant Power Supplies</vt:lpstr>
      <vt:lpstr>Power Adapters &amp; Redundant Power Supplies</vt:lpstr>
      <vt:lpstr>Power Cords</vt:lpstr>
      <vt:lpstr>Hard Disks</vt:lpstr>
      <vt:lpstr>FortiGate Modules</vt:lpstr>
      <vt:lpstr>FortiGate Modules</vt:lpstr>
      <vt:lpstr>PowerPoint Presentation</vt:lpstr>
      <vt:lpstr>FortiOS Software Evolution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Family</vt:lpstr>
      <vt:lpstr>FortiAP-11C</vt:lpstr>
      <vt:lpstr>FortiAP-14C</vt:lpstr>
      <vt:lpstr>FortiAP-28C</vt:lpstr>
      <vt:lpstr>FortiAP-112B</vt:lpstr>
      <vt:lpstr>FortiAP-221B</vt:lpstr>
      <vt:lpstr>FortiAP-221C</vt:lpstr>
      <vt:lpstr>FortiAP-223B</vt:lpstr>
      <vt:lpstr>FortiAP-320B</vt:lpstr>
      <vt:lpstr>FortiAP-320C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FortiSwitch</vt:lpstr>
      <vt:lpstr>PowerPoint Presentation</vt:lpstr>
      <vt:lpstr>FortiSwitch-28C</vt:lpstr>
      <vt:lpstr>FortiSwitch-80-POE</vt:lpstr>
      <vt:lpstr>FortiSwitch-108D-POE</vt:lpstr>
      <vt:lpstr>FortiSwitch-124B-POE</vt:lpstr>
      <vt:lpstr>FortiSwitch-224B-POE</vt:lpstr>
      <vt:lpstr>FortiSwitch-224D-POE</vt:lpstr>
      <vt:lpstr>FortiSwitch-324B-POE</vt:lpstr>
      <vt:lpstr>FortiSwitch-348B</vt:lpstr>
      <vt:lpstr>FortiSwitch-448B</vt:lpstr>
      <vt:lpstr>FortiSwitch-1024D</vt:lpstr>
      <vt:lpstr>FortiSwitch-1048D</vt:lpstr>
      <vt:lpstr>FortiSwitch Series – Access Switches</vt:lpstr>
      <vt:lpstr>FortiSwitch Series – Secure Access Switches</vt:lpstr>
      <vt:lpstr>FortiSwitch Series – Data Center Switches</vt:lpstr>
      <vt:lpstr>PowerPoint Presentation</vt:lpstr>
      <vt:lpstr>Introducing FortiClient</vt:lpstr>
      <vt:lpstr>FortiClient V5.2</vt:lpstr>
      <vt:lpstr>PowerPoint Presentation</vt:lpstr>
      <vt:lpstr>Introducing FortiToken</vt:lpstr>
      <vt:lpstr>Introducing FortiToken Mobile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FortiSandbox</vt:lpstr>
      <vt:lpstr>FortiSandbox Series 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FortiADC &amp; AscenLink</vt:lpstr>
      <vt:lpstr>FortiBalancer / FortiADC Series</vt:lpstr>
      <vt:lpstr>AscenLink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Virtual Appliance Platforms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2103</cp:revision>
  <cp:lastPrinted>2014-05-02T21:21:11Z</cp:lastPrinted>
  <dcterms:created xsi:type="dcterms:W3CDTF">2012-01-26T23:40:20Z</dcterms:created>
  <dcterms:modified xsi:type="dcterms:W3CDTF">2014-08-08T18:14:11Z</dcterms:modified>
</cp:coreProperties>
</file>